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22"/>
  </p:notesMasterIdLst>
  <p:sldIdLst>
    <p:sldId id="280" r:id="rId2"/>
    <p:sldId id="281" r:id="rId3"/>
    <p:sldId id="284" r:id="rId4"/>
    <p:sldId id="287" r:id="rId5"/>
    <p:sldId id="282" r:id="rId6"/>
    <p:sldId id="301" r:id="rId7"/>
    <p:sldId id="286" r:id="rId8"/>
    <p:sldId id="259" r:id="rId9"/>
    <p:sldId id="285" r:id="rId10"/>
    <p:sldId id="295" r:id="rId11"/>
    <p:sldId id="296" r:id="rId12"/>
    <p:sldId id="297" r:id="rId13"/>
    <p:sldId id="298" r:id="rId14"/>
    <p:sldId id="299" r:id="rId15"/>
    <p:sldId id="300" r:id="rId16"/>
    <p:sldId id="268" r:id="rId17"/>
    <p:sldId id="267" r:id="rId18"/>
    <p:sldId id="266" r:id="rId19"/>
    <p:sldId id="264" r:id="rId20"/>
    <p:sldId id="30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634" y="-8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BF483C-30F2-4A8F-AADF-D5882206A5DA}" type="doc">
      <dgm:prSet loTypeId="urn:microsoft.com/office/officeart/2005/8/layout/cycle8" loCatId="cycle" qsTypeId="urn:microsoft.com/office/officeart/2005/8/quickstyle/3d3" qsCatId="3D" csTypeId="urn:microsoft.com/office/officeart/2005/8/colors/accent1_2" csCatId="accent1" phldr="1"/>
      <dgm:spPr/>
    </dgm:pt>
    <dgm:pt modelId="{C3F80E5E-65D4-4F6B-AFA9-880FA24D5A21}">
      <dgm:prSet phldrT="[Текст]" custT="1"/>
      <dgm:spPr/>
      <dgm:t>
        <a:bodyPr/>
        <a:lstStyle/>
        <a:p>
          <a:r>
            <a:rPr lang="ru-RU" sz="1600" b="1" dirty="0">
              <a:latin typeface="Times New Roman" pitchFamily="18" charset="0"/>
              <a:cs typeface="Times New Roman" pitchFamily="18" charset="0"/>
            </a:rPr>
            <a:t>Куратор</a:t>
          </a:r>
        </a:p>
      </dgm:t>
    </dgm:pt>
    <dgm:pt modelId="{C56E43BA-6F8A-4991-B596-2C327FF455D0}" type="parTrans" cxnId="{933CE744-5E93-4F7C-8687-00A3BD86A949}">
      <dgm:prSet/>
      <dgm:spPr/>
      <dgm:t>
        <a:bodyPr/>
        <a:lstStyle/>
        <a:p>
          <a:endParaRPr lang="ru-RU"/>
        </a:p>
      </dgm:t>
    </dgm:pt>
    <dgm:pt modelId="{0311E2B8-A88E-44B3-A8F6-E4E89CA37396}" type="sibTrans" cxnId="{933CE744-5E93-4F7C-8687-00A3BD86A949}">
      <dgm:prSet/>
      <dgm:spPr/>
      <dgm:t>
        <a:bodyPr/>
        <a:lstStyle/>
        <a:p>
          <a:endParaRPr lang="ru-RU"/>
        </a:p>
      </dgm:t>
    </dgm:pt>
    <dgm:pt modelId="{C5B15DAB-2C94-463B-A2A9-B4569AD50C74}">
      <dgm:prSet phldrT="[Текст]" custT="1"/>
      <dgm:spPr/>
      <dgm:t>
        <a:bodyPr/>
        <a:lstStyle/>
        <a:p>
          <a:r>
            <a:rPr lang="ru-RU" sz="1600" b="1" dirty="0">
              <a:latin typeface="Times New Roman" pitchFamily="18" charset="0"/>
              <a:cs typeface="Times New Roman" pitchFamily="18" charset="0"/>
            </a:rPr>
            <a:t>Совет наставников</a:t>
          </a:r>
        </a:p>
      </dgm:t>
    </dgm:pt>
    <dgm:pt modelId="{8A921B8A-19D3-4421-B2F2-550BDAD62920}" type="parTrans" cxnId="{2452C08E-27C0-49E9-BA34-B48B54F9F547}">
      <dgm:prSet/>
      <dgm:spPr/>
      <dgm:t>
        <a:bodyPr/>
        <a:lstStyle/>
        <a:p>
          <a:endParaRPr lang="ru-RU"/>
        </a:p>
      </dgm:t>
    </dgm:pt>
    <dgm:pt modelId="{1A096FDC-1F9A-4D6B-973F-06FB547FB3A6}" type="sibTrans" cxnId="{2452C08E-27C0-49E9-BA34-B48B54F9F547}">
      <dgm:prSet/>
      <dgm:spPr/>
      <dgm:t>
        <a:bodyPr/>
        <a:lstStyle/>
        <a:p>
          <a:endParaRPr lang="ru-RU"/>
        </a:p>
      </dgm:t>
    </dgm:pt>
    <dgm:pt modelId="{6E48B28D-0147-4D8A-8EF3-79D2275968FC}">
      <dgm:prSet phldrT="[Текст]" custT="1"/>
      <dgm:spPr/>
      <dgm:t>
        <a:bodyPr/>
        <a:lstStyle/>
        <a:p>
          <a:r>
            <a:rPr lang="ru-RU" sz="1600" b="1" dirty="0">
              <a:latin typeface="Times New Roman" pitchFamily="18" charset="0"/>
              <a:cs typeface="Times New Roman" pitchFamily="18" charset="0"/>
            </a:rPr>
            <a:t>Руководитель</a:t>
          </a:r>
        </a:p>
      </dgm:t>
    </dgm:pt>
    <dgm:pt modelId="{7901CE14-C1AA-4D34-912B-0D6A5EA39FC1}" type="parTrans" cxnId="{2476D291-CDF8-4AD0-9E4C-9842F78B1270}">
      <dgm:prSet/>
      <dgm:spPr/>
      <dgm:t>
        <a:bodyPr/>
        <a:lstStyle/>
        <a:p>
          <a:endParaRPr lang="ru-RU"/>
        </a:p>
      </dgm:t>
    </dgm:pt>
    <dgm:pt modelId="{71D1DE3C-4BD2-41E0-ABCC-DABF3FE581CB}" type="sibTrans" cxnId="{2476D291-CDF8-4AD0-9E4C-9842F78B1270}">
      <dgm:prSet/>
      <dgm:spPr/>
      <dgm:t>
        <a:bodyPr/>
        <a:lstStyle/>
        <a:p>
          <a:endParaRPr lang="ru-RU"/>
        </a:p>
      </dgm:t>
    </dgm:pt>
    <dgm:pt modelId="{1D7394F8-2D2B-47B0-918F-ACACF65387A3}">
      <dgm:prSet custT="1"/>
      <dgm:spPr/>
      <dgm:t>
        <a:bodyPr/>
        <a:lstStyle/>
        <a:p>
          <a:r>
            <a:rPr lang="ru-RU" sz="1600" b="1" dirty="0">
              <a:latin typeface="Times New Roman" pitchFamily="18" charset="0"/>
              <a:cs typeface="Times New Roman" pitchFamily="18" charset="0"/>
            </a:rPr>
            <a:t>Наставнические пары/группы</a:t>
          </a:r>
        </a:p>
      </dgm:t>
    </dgm:pt>
    <dgm:pt modelId="{9B0200CA-25B4-4F05-8C20-E4CA8B582178}" type="parTrans" cxnId="{7092863D-C58F-41B0-85ED-3501045440BF}">
      <dgm:prSet/>
      <dgm:spPr/>
      <dgm:t>
        <a:bodyPr/>
        <a:lstStyle/>
        <a:p>
          <a:endParaRPr lang="ru-RU"/>
        </a:p>
      </dgm:t>
    </dgm:pt>
    <dgm:pt modelId="{201DF9C4-A736-4C75-9165-32482B50B019}" type="sibTrans" cxnId="{7092863D-C58F-41B0-85ED-3501045440BF}">
      <dgm:prSet/>
      <dgm:spPr/>
      <dgm:t>
        <a:bodyPr/>
        <a:lstStyle/>
        <a:p>
          <a:endParaRPr lang="ru-RU"/>
        </a:p>
      </dgm:t>
    </dgm:pt>
    <dgm:pt modelId="{E6113D6B-2062-44AE-A715-4B1D259E1ACB}" type="pres">
      <dgm:prSet presAssocID="{12BF483C-30F2-4A8F-AADF-D5882206A5DA}" presName="compositeShape" presStyleCnt="0">
        <dgm:presLayoutVars>
          <dgm:chMax val="7"/>
          <dgm:dir/>
          <dgm:resizeHandles val="exact"/>
        </dgm:presLayoutVars>
      </dgm:prSet>
      <dgm:spPr/>
    </dgm:pt>
    <dgm:pt modelId="{D48FD097-E5A4-4F49-A3AF-8A799AD4F589}" type="pres">
      <dgm:prSet presAssocID="{12BF483C-30F2-4A8F-AADF-D5882206A5DA}" presName="wedge1" presStyleLbl="node1" presStyleIdx="0" presStyleCnt="4" custLinFactNeighborX="448" custLinFactNeighborY="-1402"/>
      <dgm:spPr/>
      <dgm:t>
        <a:bodyPr/>
        <a:lstStyle/>
        <a:p>
          <a:endParaRPr lang="ru-RU"/>
        </a:p>
      </dgm:t>
    </dgm:pt>
    <dgm:pt modelId="{CD0C035E-B65A-42CB-843F-BBA7246A5CB8}" type="pres">
      <dgm:prSet presAssocID="{12BF483C-30F2-4A8F-AADF-D5882206A5DA}" presName="dummy1a" presStyleCnt="0"/>
      <dgm:spPr/>
    </dgm:pt>
    <dgm:pt modelId="{2D5E82C9-5F32-4C17-A13F-65D11BF761F4}" type="pres">
      <dgm:prSet presAssocID="{12BF483C-30F2-4A8F-AADF-D5882206A5DA}" presName="dummy1b" presStyleCnt="0"/>
      <dgm:spPr/>
    </dgm:pt>
    <dgm:pt modelId="{76BB1F14-3855-442B-A508-CACAE22A4EEA}" type="pres">
      <dgm:prSet presAssocID="{12BF483C-30F2-4A8F-AADF-D5882206A5DA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D1554F-F446-40B1-937F-8224ECB077CE}" type="pres">
      <dgm:prSet presAssocID="{12BF483C-30F2-4A8F-AADF-D5882206A5DA}" presName="wedge2" presStyleLbl="node1" presStyleIdx="1" presStyleCnt="4"/>
      <dgm:spPr/>
      <dgm:t>
        <a:bodyPr/>
        <a:lstStyle/>
        <a:p>
          <a:endParaRPr lang="ru-RU"/>
        </a:p>
      </dgm:t>
    </dgm:pt>
    <dgm:pt modelId="{B041BD6B-97CB-4325-9ED8-E0A2E00018D3}" type="pres">
      <dgm:prSet presAssocID="{12BF483C-30F2-4A8F-AADF-D5882206A5DA}" presName="dummy2a" presStyleCnt="0"/>
      <dgm:spPr/>
    </dgm:pt>
    <dgm:pt modelId="{90FAAE66-5342-47C6-99B2-A435149101FB}" type="pres">
      <dgm:prSet presAssocID="{12BF483C-30F2-4A8F-AADF-D5882206A5DA}" presName="dummy2b" presStyleCnt="0"/>
      <dgm:spPr/>
    </dgm:pt>
    <dgm:pt modelId="{5FAE3C86-DBD4-42C6-AB75-59FB0A39AC33}" type="pres">
      <dgm:prSet presAssocID="{12BF483C-30F2-4A8F-AADF-D5882206A5DA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7153D8-4558-4C0F-B3C7-8ABEAD11095A}" type="pres">
      <dgm:prSet presAssocID="{12BF483C-30F2-4A8F-AADF-D5882206A5DA}" presName="wedge3" presStyleLbl="node1" presStyleIdx="2" presStyleCnt="4"/>
      <dgm:spPr/>
      <dgm:t>
        <a:bodyPr/>
        <a:lstStyle/>
        <a:p>
          <a:endParaRPr lang="ru-RU"/>
        </a:p>
      </dgm:t>
    </dgm:pt>
    <dgm:pt modelId="{1258F811-1068-433D-9D12-10466305B63F}" type="pres">
      <dgm:prSet presAssocID="{12BF483C-30F2-4A8F-AADF-D5882206A5DA}" presName="dummy3a" presStyleCnt="0"/>
      <dgm:spPr/>
    </dgm:pt>
    <dgm:pt modelId="{36DF3208-4247-440D-AFE7-5D6027EC1D37}" type="pres">
      <dgm:prSet presAssocID="{12BF483C-30F2-4A8F-AADF-D5882206A5DA}" presName="dummy3b" presStyleCnt="0"/>
      <dgm:spPr/>
    </dgm:pt>
    <dgm:pt modelId="{097EFA2F-7267-4DD4-8487-7CC06FA5F38E}" type="pres">
      <dgm:prSet presAssocID="{12BF483C-30F2-4A8F-AADF-D5882206A5DA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43457C-1A1F-4088-8EF8-A6FB99D2C8A4}" type="pres">
      <dgm:prSet presAssocID="{12BF483C-30F2-4A8F-AADF-D5882206A5DA}" presName="wedge4" presStyleLbl="node1" presStyleIdx="3" presStyleCnt="4"/>
      <dgm:spPr/>
      <dgm:t>
        <a:bodyPr/>
        <a:lstStyle/>
        <a:p>
          <a:endParaRPr lang="ru-RU"/>
        </a:p>
      </dgm:t>
    </dgm:pt>
    <dgm:pt modelId="{9D0654EB-D01F-47C2-B22E-9AA3486AF328}" type="pres">
      <dgm:prSet presAssocID="{12BF483C-30F2-4A8F-AADF-D5882206A5DA}" presName="dummy4a" presStyleCnt="0"/>
      <dgm:spPr/>
    </dgm:pt>
    <dgm:pt modelId="{5836FCE2-CC95-4CC8-B134-0C26C4E9C3E0}" type="pres">
      <dgm:prSet presAssocID="{12BF483C-30F2-4A8F-AADF-D5882206A5DA}" presName="dummy4b" presStyleCnt="0"/>
      <dgm:spPr/>
    </dgm:pt>
    <dgm:pt modelId="{005F375D-8D2A-4FC8-B734-D5E7501E746E}" type="pres">
      <dgm:prSet presAssocID="{12BF483C-30F2-4A8F-AADF-D5882206A5DA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16E895-8625-4AE6-A76F-7B7CEC72C69A}" type="pres">
      <dgm:prSet presAssocID="{0311E2B8-A88E-44B3-A8F6-E4E89CA37396}" presName="arrowWedge1" presStyleLbl="fgSibTrans2D1" presStyleIdx="0" presStyleCnt="4"/>
      <dgm:spPr>
        <a:solidFill>
          <a:schemeClr val="bg1">
            <a:lumMod val="85000"/>
          </a:schemeClr>
        </a:solidFill>
      </dgm:spPr>
    </dgm:pt>
    <dgm:pt modelId="{83E1D88B-51EA-4263-9D2C-55B9CA20220D}" type="pres">
      <dgm:prSet presAssocID="{201DF9C4-A736-4C75-9165-32482B50B019}" presName="arrowWedge2" presStyleLbl="fgSibTrans2D1" presStyleIdx="1" presStyleCnt="4" custScaleX="103957"/>
      <dgm:spPr>
        <a:solidFill>
          <a:schemeClr val="bg1">
            <a:lumMod val="85000"/>
          </a:schemeClr>
        </a:solidFill>
      </dgm:spPr>
    </dgm:pt>
    <dgm:pt modelId="{E08DF8FE-0677-49BE-8A4C-50BC34DF9367}" type="pres">
      <dgm:prSet presAssocID="{1A096FDC-1F9A-4D6B-973F-06FB547FB3A6}" presName="arrowWedge3" presStyleLbl="fgSibTrans2D1" presStyleIdx="2" presStyleCnt="4"/>
      <dgm:spPr>
        <a:solidFill>
          <a:schemeClr val="bg1">
            <a:lumMod val="85000"/>
          </a:schemeClr>
        </a:solidFill>
      </dgm:spPr>
    </dgm:pt>
    <dgm:pt modelId="{6B360DF3-311C-46A9-874A-F79994144AE3}" type="pres">
      <dgm:prSet presAssocID="{71D1DE3C-4BD2-41E0-ABCC-DABF3FE581CB}" presName="arrowWedge4" presStyleLbl="fgSibTrans2D1" presStyleIdx="3" presStyleCnt="4"/>
      <dgm:spPr>
        <a:solidFill>
          <a:schemeClr val="bg1">
            <a:lumMod val="85000"/>
          </a:schemeClr>
        </a:solidFill>
      </dgm:spPr>
    </dgm:pt>
  </dgm:ptLst>
  <dgm:cxnLst>
    <dgm:cxn modelId="{7092863D-C58F-41B0-85ED-3501045440BF}" srcId="{12BF483C-30F2-4A8F-AADF-D5882206A5DA}" destId="{1D7394F8-2D2B-47B0-918F-ACACF65387A3}" srcOrd="1" destOrd="0" parTransId="{9B0200CA-25B4-4F05-8C20-E4CA8B582178}" sibTransId="{201DF9C4-A736-4C75-9165-32482B50B019}"/>
    <dgm:cxn modelId="{DAABC23F-EB1A-430A-A008-B3F4088048FE}" type="presOf" srcId="{1D7394F8-2D2B-47B0-918F-ACACF65387A3}" destId="{5FAE3C86-DBD4-42C6-AB75-59FB0A39AC33}" srcOrd="1" destOrd="0" presId="urn:microsoft.com/office/officeart/2005/8/layout/cycle8"/>
    <dgm:cxn modelId="{2452C08E-27C0-49E9-BA34-B48B54F9F547}" srcId="{12BF483C-30F2-4A8F-AADF-D5882206A5DA}" destId="{C5B15DAB-2C94-463B-A2A9-B4569AD50C74}" srcOrd="2" destOrd="0" parTransId="{8A921B8A-19D3-4421-B2F2-550BDAD62920}" sibTransId="{1A096FDC-1F9A-4D6B-973F-06FB547FB3A6}"/>
    <dgm:cxn modelId="{2476D291-CDF8-4AD0-9E4C-9842F78B1270}" srcId="{12BF483C-30F2-4A8F-AADF-D5882206A5DA}" destId="{6E48B28D-0147-4D8A-8EF3-79D2275968FC}" srcOrd="3" destOrd="0" parTransId="{7901CE14-C1AA-4D34-912B-0D6A5EA39FC1}" sibTransId="{71D1DE3C-4BD2-41E0-ABCC-DABF3FE581CB}"/>
    <dgm:cxn modelId="{E7EFB078-82FA-4FED-A50A-F82CF12FBDCB}" type="presOf" srcId="{C3F80E5E-65D4-4F6B-AFA9-880FA24D5A21}" destId="{D48FD097-E5A4-4F49-A3AF-8A799AD4F589}" srcOrd="0" destOrd="0" presId="urn:microsoft.com/office/officeart/2005/8/layout/cycle8"/>
    <dgm:cxn modelId="{181ECCAC-17DC-43EC-9AB7-9BFB3EC709B9}" type="presOf" srcId="{C5B15DAB-2C94-463B-A2A9-B4569AD50C74}" destId="{E27153D8-4558-4C0F-B3C7-8ABEAD11095A}" srcOrd="0" destOrd="0" presId="urn:microsoft.com/office/officeart/2005/8/layout/cycle8"/>
    <dgm:cxn modelId="{2BB969A3-08EC-42F3-9E60-EE3B7FE40B93}" type="presOf" srcId="{12BF483C-30F2-4A8F-AADF-D5882206A5DA}" destId="{E6113D6B-2062-44AE-A715-4B1D259E1ACB}" srcOrd="0" destOrd="0" presId="urn:microsoft.com/office/officeart/2005/8/layout/cycle8"/>
    <dgm:cxn modelId="{CE92D4D0-4148-4966-B784-D66D4EFB408C}" type="presOf" srcId="{6E48B28D-0147-4D8A-8EF3-79D2275968FC}" destId="{005F375D-8D2A-4FC8-B734-D5E7501E746E}" srcOrd="1" destOrd="0" presId="urn:microsoft.com/office/officeart/2005/8/layout/cycle8"/>
    <dgm:cxn modelId="{DA31E9CA-D327-4367-AC0A-6F56223F07C1}" type="presOf" srcId="{6E48B28D-0147-4D8A-8EF3-79D2275968FC}" destId="{5143457C-1A1F-4088-8EF8-A6FB99D2C8A4}" srcOrd="0" destOrd="0" presId="urn:microsoft.com/office/officeart/2005/8/layout/cycle8"/>
    <dgm:cxn modelId="{B46D2FD0-502B-47A3-BE5B-DABDFB020DED}" type="presOf" srcId="{C3F80E5E-65D4-4F6B-AFA9-880FA24D5A21}" destId="{76BB1F14-3855-442B-A508-CACAE22A4EEA}" srcOrd="1" destOrd="0" presId="urn:microsoft.com/office/officeart/2005/8/layout/cycle8"/>
    <dgm:cxn modelId="{9C100952-6967-43F9-9FAD-D427CAAB833D}" type="presOf" srcId="{C5B15DAB-2C94-463B-A2A9-B4569AD50C74}" destId="{097EFA2F-7267-4DD4-8487-7CC06FA5F38E}" srcOrd="1" destOrd="0" presId="urn:microsoft.com/office/officeart/2005/8/layout/cycle8"/>
    <dgm:cxn modelId="{512A7AB8-E884-469F-A3D9-F99391526380}" type="presOf" srcId="{1D7394F8-2D2B-47B0-918F-ACACF65387A3}" destId="{53D1554F-F446-40B1-937F-8224ECB077CE}" srcOrd="0" destOrd="0" presId="urn:microsoft.com/office/officeart/2005/8/layout/cycle8"/>
    <dgm:cxn modelId="{933CE744-5E93-4F7C-8687-00A3BD86A949}" srcId="{12BF483C-30F2-4A8F-AADF-D5882206A5DA}" destId="{C3F80E5E-65D4-4F6B-AFA9-880FA24D5A21}" srcOrd="0" destOrd="0" parTransId="{C56E43BA-6F8A-4991-B596-2C327FF455D0}" sibTransId="{0311E2B8-A88E-44B3-A8F6-E4E89CA37396}"/>
    <dgm:cxn modelId="{AEE170E3-885D-4466-B793-6E7B7641E672}" type="presParOf" srcId="{E6113D6B-2062-44AE-A715-4B1D259E1ACB}" destId="{D48FD097-E5A4-4F49-A3AF-8A799AD4F589}" srcOrd="0" destOrd="0" presId="urn:microsoft.com/office/officeart/2005/8/layout/cycle8"/>
    <dgm:cxn modelId="{5520094F-84A1-48AF-ABE8-AE606C49E7F8}" type="presParOf" srcId="{E6113D6B-2062-44AE-A715-4B1D259E1ACB}" destId="{CD0C035E-B65A-42CB-843F-BBA7246A5CB8}" srcOrd="1" destOrd="0" presId="urn:microsoft.com/office/officeart/2005/8/layout/cycle8"/>
    <dgm:cxn modelId="{21516132-C789-42D8-B19D-1FFA24EF9871}" type="presParOf" srcId="{E6113D6B-2062-44AE-A715-4B1D259E1ACB}" destId="{2D5E82C9-5F32-4C17-A13F-65D11BF761F4}" srcOrd="2" destOrd="0" presId="urn:microsoft.com/office/officeart/2005/8/layout/cycle8"/>
    <dgm:cxn modelId="{520B4DE6-9F14-4912-BEB2-14B3E6371A99}" type="presParOf" srcId="{E6113D6B-2062-44AE-A715-4B1D259E1ACB}" destId="{76BB1F14-3855-442B-A508-CACAE22A4EEA}" srcOrd="3" destOrd="0" presId="urn:microsoft.com/office/officeart/2005/8/layout/cycle8"/>
    <dgm:cxn modelId="{EC947AA4-6791-408C-A686-E4796AC3C294}" type="presParOf" srcId="{E6113D6B-2062-44AE-A715-4B1D259E1ACB}" destId="{53D1554F-F446-40B1-937F-8224ECB077CE}" srcOrd="4" destOrd="0" presId="urn:microsoft.com/office/officeart/2005/8/layout/cycle8"/>
    <dgm:cxn modelId="{A63CFC24-CD01-410A-AF9B-ECC2C95E71AE}" type="presParOf" srcId="{E6113D6B-2062-44AE-A715-4B1D259E1ACB}" destId="{B041BD6B-97CB-4325-9ED8-E0A2E00018D3}" srcOrd="5" destOrd="0" presId="urn:microsoft.com/office/officeart/2005/8/layout/cycle8"/>
    <dgm:cxn modelId="{C6BEFF7C-D3DF-4357-892F-7CAA8C3B2F0C}" type="presParOf" srcId="{E6113D6B-2062-44AE-A715-4B1D259E1ACB}" destId="{90FAAE66-5342-47C6-99B2-A435149101FB}" srcOrd="6" destOrd="0" presId="urn:microsoft.com/office/officeart/2005/8/layout/cycle8"/>
    <dgm:cxn modelId="{41466D97-F753-47A6-9AF8-FCC21CDD9367}" type="presParOf" srcId="{E6113D6B-2062-44AE-A715-4B1D259E1ACB}" destId="{5FAE3C86-DBD4-42C6-AB75-59FB0A39AC33}" srcOrd="7" destOrd="0" presId="urn:microsoft.com/office/officeart/2005/8/layout/cycle8"/>
    <dgm:cxn modelId="{E9A8C0B3-D797-4C1E-89C4-35C543C6C537}" type="presParOf" srcId="{E6113D6B-2062-44AE-A715-4B1D259E1ACB}" destId="{E27153D8-4558-4C0F-B3C7-8ABEAD11095A}" srcOrd="8" destOrd="0" presId="urn:microsoft.com/office/officeart/2005/8/layout/cycle8"/>
    <dgm:cxn modelId="{2D497D2A-7F47-47E4-A221-1AAA49501951}" type="presParOf" srcId="{E6113D6B-2062-44AE-A715-4B1D259E1ACB}" destId="{1258F811-1068-433D-9D12-10466305B63F}" srcOrd="9" destOrd="0" presId="urn:microsoft.com/office/officeart/2005/8/layout/cycle8"/>
    <dgm:cxn modelId="{DDE5EC00-E536-4A61-A2E8-435A7522C56C}" type="presParOf" srcId="{E6113D6B-2062-44AE-A715-4B1D259E1ACB}" destId="{36DF3208-4247-440D-AFE7-5D6027EC1D37}" srcOrd="10" destOrd="0" presId="urn:microsoft.com/office/officeart/2005/8/layout/cycle8"/>
    <dgm:cxn modelId="{FF87D5F8-484A-4098-A546-944E5EDBB833}" type="presParOf" srcId="{E6113D6B-2062-44AE-A715-4B1D259E1ACB}" destId="{097EFA2F-7267-4DD4-8487-7CC06FA5F38E}" srcOrd="11" destOrd="0" presId="urn:microsoft.com/office/officeart/2005/8/layout/cycle8"/>
    <dgm:cxn modelId="{01C192FA-FEFD-4EAC-B74A-EDA51408F933}" type="presParOf" srcId="{E6113D6B-2062-44AE-A715-4B1D259E1ACB}" destId="{5143457C-1A1F-4088-8EF8-A6FB99D2C8A4}" srcOrd="12" destOrd="0" presId="urn:microsoft.com/office/officeart/2005/8/layout/cycle8"/>
    <dgm:cxn modelId="{37F53F4B-632E-4D5B-B7D4-81BD7E045C83}" type="presParOf" srcId="{E6113D6B-2062-44AE-A715-4B1D259E1ACB}" destId="{9D0654EB-D01F-47C2-B22E-9AA3486AF328}" srcOrd="13" destOrd="0" presId="urn:microsoft.com/office/officeart/2005/8/layout/cycle8"/>
    <dgm:cxn modelId="{A37B3E37-3F2A-4EA3-8A27-591591B7E3F8}" type="presParOf" srcId="{E6113D6B-2062-44AE-A715-4B1D259E1ACB}" destId="{5836FCE2-CC95-4CC8-B134-0C26C4E9C3E0}" srcOrd="14" destOrd="0" presId="urn:microsoft.com/office/officeart/2005/8/layout/cycle8"/>
    <dgm:cxn modelId="{23746978-AE5D-4295-8D2C-759FE5FE9391}" type="presParOf" srcId="{E6113D6B-2062-44AE-A715-4B1D259E1ACB}" destId="{005F375D-8D2A-4FC8-B734-D5E7501E746E}" srcOrd="15" destOrd="0" presId="urn:microsoft.com/office/officeart/2005/8/layout/cycle8"/>
    <dgm:cxn modelId="{F56B36CD-B6C3-49ED-9607-A129773D8AEB}" type="presParOf" srcId="{E6113D6B-2062-44AE-A715-4B1D259E1ACB}" destId="{2616E895-8625-4AE6-A76F-7B7CEC72C69A}" srcOrd="16" destOrd="0" presId="urn:microsoft.com/office/officeart/2005/8/layout/cycle8"/>
    <dgm:cxn modelId="{D3DC347A-C4B4-4338-AA91-6B770B5FCFFC}" type="presParOf" srcId="{E6113D6B-2062-44AE-A715-4B1D259E1ACB}" destId="{83E1D88B-51EA-4263-9D2C-55B9CA20220D}" srcOrd="17" destOrd="0" presId="urn:microsoft.com/office/officeart/2005/8/layout/cycle8"/>
    <dgm:cxn modelId="{C2E1AAEC-DE66-4FCD-AF74-B9BF0E901368}" type="presParOf" srcId="{E6113D6B-2062-44AE-A715-4B1D259E1ACB}" destId="{E08DF8FE-0677-49BE-8A4C-50BC34DF9367}" srcOrd="18" destOrd="0" presId="urn:microsoft.com/office/officeart/2005/8/layout/cycle8"/>
    <dgm:cxn modelId="{E2924173-7012-4F94-A4ED-3667F708BA2C}" type="presParOf" srcId="{E6113D6B-2062-44AE-A715-4B1D259E1ACB}" destId="{6B360DF3-311C-46A9-874A-F79994144AE3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D67D62-B504-4493-9B08-1E2B105EB70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2069A1A-747C-43F5-8F3A-2285D7EA87B6}">
      <dgm:prSet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Шаг 1.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Разработка </a:t>
          </a:r>
          <a:r>
            <a: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нормативно-правовой документации;</a:t>
          </a:r>
        </a:p>
      </dgm:t>
    </dgm:pt>
    <dgm:pt modelId="{0614EAF3-C621-410F-A2C2-A62D24FB6F9D}" type="parTrans" cxnId="{788315F7-0A68-43A0-AF05-423B739CA92B}">
      <dgm:prSet/>
      <dgm:spPr/>
      <dgm:t>
        <a:bodyPr/>
        <a:lstStyle/>
        <a:p>
          <a:endParaRPr lang="ru-RU"/>
        </a:p>
      </dgm:t>
    </dgm:pt>
    <dgm:pt modelId="{1AAD0661-86DE-4F02-B37C-95D6240EEF99}" type="sibTrans" cxnId="{788315F7-0A68-43A0-AF05-423B739CA92B}">
      <dgm:prSet/>
      <dgm:spPr/>
      <dgm:t>
        <a:bodyPr/>
        <a:lstStyle/>
        <a:p>
          <a:endParaRPr lang="ru-RU"/>
        </a:p>
      </dgm:t>
    </dgm:pt>
    <dgm:pt modelId="{2AB340D0-0265-4273-9C1C-9A6B4C45178C}">
      <dgm:prSet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Шаг 2.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Организация </a:t>
          </a:r>
          <a:r>
            <a: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взаимодействия с различными структурами во внешнем контуре</a:t>
          </a:r>
        </a:p>
      </dgm:t>
    </dgm:pt>
    <dgm:pt modelId="{1BC83F2A-28B7-4C90-81B6-BEE9D4C603F9}" type="parTrans" cxnId="{76E1617C-3FBB-4C00-99A4-87858ADE9822}">
      <dgm:prSet/>
      <dgm:spPr/>
      <dgm:t>
        <a:bodyPr/>
        <a:lstStyle/>
        <a:p>
          <a:endParaRPr lang="ru-RU"/>
        </a:p>
      </dgm:t>
    </dgm:pt>
    <dgm:pt modelId="{72760623-1C88-4694-8A7D-6A39E2B69E1A}" type="sibTrans" cxnId="{76E1617C-3FBB-4C00-99A4-87858ADE9822}">
      <dgm:prSet/>
      <dgm:spPr/>
      <dgm:t>
        <a:bodyPr/>
        <a:lstStyle/>
        <a:p>
          <a:endParaRPr lang="ru-RU"/>
        </a:p>
      </dgm:t>
    </dgm:pt>
    <dgm:pt modelId="{34FB46A3-1AA7-4654-A75D-BEC61E04D1F7}">
      <dgm:prSet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Шаг 3.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Осуществление </a:t>
          </a:r>
          <a:r>
            <a: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организационного, учебно-методического, материально-технического, инфраструктурного обеспечения системы (целевой модели) наставничества;</a:t>
          </a:r>
        </a:p>
      </dgm:t>
    </dgm:pt>
    <dgm:pt modelId="{85AD7D2A-DCA6-4499-9C7A-0CAC648859CE}" type="parTrans" cxnId="{73ADC95D-838D-42E2-9136-A14819DC6118}">
      <dgm:prSet/>
      <dgm:spPr/>
      <dgm:t>
        <a:bodyPr/>
        <a:lstStyle/>
        <a:p>
          <a:endParaRPr lang="ru-RU"/>
        </a:p>
      </dgm:t>
    </dgm:pt>
    <dgm:pt modelId="{B69171DF-04FD-4017-9B2C-62C1CC130CC1}" type="sibTrans" cxnId="{73ADC95D-838D-42E2-9136-A14819DC6118}">
      <dgm:prSet/>
      <dgm:spPr/>
      <dgm:t>
        <a:bodyPr/>
        <a:lstStyle/>
        <a:p>
          <a:endParaRPr lang="ru-RU"/>
        </a:p>
      </dgm:t>
    </dgm:pt>
    <dgm:pt modelId="{42E4F9CB-CA7F-4B31-8232-E3004F908857}">
      <dgm:prSet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Шаг 4. 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Создание условий по координации и мониторингу реализации системы(целевой модели) наставничества</a:t>
          </a:r>
          <a:endParaRPr lang="ru-RU" sz="14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728E29E-CC81-46B2-A3BC-E67F8170E00F}" type="parTrans" cxnId="{2E065A74-C278-4D8E-A2CF-841B50F1772F}">
      <dgm:prSet/>
      <dgm:spPr/>
      <dgm:t>
        <a:bodyPr/>
        <a:lstStyle/>
        <a:p>
          <a:endParaRPr lang="ru-RU"/>
        </a:p>
      </dgm:t>
    </dgm:pt>
    <dgm:pt modelId="{88B60598-00AF-4002-AE04-FE60939F4E34}" type="sibTrans" cxnId="{2E065A74-C278-4D8E-A2CF-841B50F1772F}">
      <dgm:prSet/>
      <dgm:spPr/>
      <dgm:t>
        <a:bodyPr/>
        <a:lstStyle/>
        <a:p>
          <a:endParaRPr lang="ru-RU"/>
        </a:p>
      </dgm:t>
    </dgm:pt>
    <dgm:pt modelId="{4993F316-65F4-479E-9130-6D2B2CE45242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Шаг 5.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Обеспечение</a:t>
          </a: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:</a:t>
          </a:r>
        </a:p>
        <a:p>
          <a:pPr>
            <a:lnSpc>
              <a:spcPct val="100000"/>
            </a:lnSpc>
          </a:pP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1)  реализации программ наставничества;</a:t>
          </a:r>
        </a:p>
        <a:p>
          <a:pPr>
            <a:lnSpc>
              <a:spcPct val="100000"/>
            </a:lnSpc>
          </a:pP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2) ведения персонифицированного учета наставляемых и наставников по формам;</a:t>
          </a:r>
        </a:p>
        <a:p>
          <a:pPr>
            <a:lnSpc>
              <a:spcPct val="100000"/>
            </a:lnSpc>
          </a:pP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3) представление данных по результатам мониторинга ЦНППМ;</a:t>
          </a:r>
        </a:p>
        <a:p>
          <a:pPr>
            <a:lnSpc>
              <a:spcPct val="100000"/>
            </a:lnSpc>
          </a:pP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4) реализации кадровой политики, в том числе: привлечение, обучение и</a:t>
          </a:r>
        </a:p>
        <a:p>
          <a:pPr>
            <a:lnSpc>
              <a:spcPct val="100000"/>
            </a:lnSpc>
          </a:pP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контроль деятельности наставников, принимающих участие в программе наставничества;</a:t>
          </a:r>
        </a:p>
        <a:p>
          <a:pPr>
            <a:lnSpc>
              <a:spcPct val="100000"/>
            </a:lnSpc>
          </a:pP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5) формирования баз данных программ наставничества и лучших практик;</a:t>
          </a:r>
        </a:p>
        <a:p>
          <a:pPr>
            <a:lnSpc>
              <a:spcPct val="100000"/>
            </a:lnSpc>
          </a:pP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6) условий для повышения уровня профессионального мастерства педагогических</a:t>
          </a:r>
        </a:p>
        <a:p>
          <a:pPr>
            <a:lnSpc>
              <a:spcPct val="100000"/>
            </a:lnSpc>
          </a:pP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работников, задействованных в реализации целевой модели наставничества, в формате непрерывного образования;</a:t>
          </a:r>
        </a:p>
        <a:p>
          <a:pPr>
            <a:lnSpc>
              <a:spcPct val="100000"/>
            </a:lnSpc>
          </a:pPr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7) привлечения к реализации программ наставничества педагогов из другой организаций.</a:t>
          </a:r>
          <a:endParaRPr lang="ru-RU" sz="14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09056DF-D792-40BE-B8A0-550B0D208869}" type="sibTrans" cxnId="{117AE7CD-701C-4E83-8728-B781189F659B}">
      <dgm:prSet/>
      <dgm:spPr/>
      <dgm:t>
        <a:bodyPr/>
        <a:lstStyle/>
        <a:p>
          <a:endParaRPr lang="ru-RU"/>
        </a:p>
      </dgm:t>
    </dgm:pt>
    <dgm:pt modelId="{FCEFC889-F50F-48EE-8E07-95B92CB2F769}" type="parTrans" cxnId="{117AE7CD-701C-4E83-8728-B781189F659B}">
      <dgm:prSet/>
      <dgm:spPr/>
      <dgm:t>
        <a:bodyPr/>
        <a:lstStyle/>
        <a:p>
          <a:endParaRPr lang="ru-RU"/>
        </a:p>
      </dgm:t>
    </dgm:pt>
    <dgm:pt modelId="{CEB85037-D4EF-4401-A9CD-994F2E288316}" type="pres">
      <dgm:prSet presAssocID="{49D67D62-B504-4493-9B08-1E2B105EB70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2172427-09ED-45A2-A23F-DA636BC62CF8}" type="pres">
      <dgm:prSet presAssocID="{4993F316-65F4-479E-9130-6D2B2CE45242}" presName="parentLin" presStyleCnt="0"/>
      <dgm:spPr/>
    </dgm:pt>
    <dgm:pt modelId="{EF5F3E90-9FBE-4444-BBEC-D98DA0068AAD}" type="pres">
      <dgm:prSet presAssocID="{4993F316-65F4-479E-9130-6D2B2CE45242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422E1A22-D520-4A95-BA18-F8ACCD556AC1}" type="pres">
      <dgm:prSet presAssocID="{4993F316-65F4-479E-9130-6D2B2CE45242}" presName="parentText" presStyleLbl="node1" presStyleIdx="0" presStyleCnt="5" custScaleX="198272" custScaleY="2000000" custLinFactY="700000" custLinFactNeighborX="-88232" custLinFactNeighborY="77872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4F1B79-9255-421B-B773-C2DE1796266A}" type="pres">
      <dgm:prSet presAssocID="{4993F316-65F4-479E-9130-6D2B2CE45242}" presName="negativeSpace" presStyleCnt="0"/>
      <dgm:spPr/>
    </dgm:pt>
    <dgm:pt modelId="{93CC1971-9E8D-4120-A26E-16D4DDCF3637}" type="pres">
      <dgm:prSet presAssocID="{4993F316-65F4-479E-9130-6D2B2CE45242}" presName="childText" presStyleLbl="conFgAcc1" presStyleIdx="0" presStyleCnt="5" custLinFactY="109352" custLinFactNeighborY="200000">
        <dgm:presLayoutVars>
          <dgm:bulletEnabled val="1"/>
        </dgm:presLayoutVars>
      </dgm:prSet>
      <dgm:spPr/>
    </dgm:pt>
    <dgm:pt modelId="{BE9E0AA8-BD25-4360-8840-29FBF8245209}" type="pres">
      <dgm:prSet presAssocID="{509056DF-D792-40BE-B8A0-550B0D208869}" presName="spaceBetweenRectangles" presStyleCnt="0"/>
      <dgm:spPr/>
    </dgm:pt>
    <dgm:pt modelId="{1E448AC6-CAE7-4B2C-8C9D-C409FFA4D703}" type="pres">
      <dgm:prSet presAssocID="{42069A1A-747C-43F5-8F3A-2285D7EA87B6}" presName="parentLin" presStyleCnt="0"/>
      <dgm:spPr/>
    </dgm:pt>
    <dgm:pt modelId="{ABB808CB-717E-47D5-A857-CA0C6A4382AC}" type="pres">
      <dgm:prSet presAssocID="{42069A1A-747C-43F5-8F3A-2285D7EA87B6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D1BC39AB-305F-46CB-989A-8823B309E988}" type="pres">
      <dgm:prSet presAssocID="{42069A1A-747C-43F5-8F3A-2285D7EA87B6}" presName="parentText" presStyleLbl="node1" presStyleIdx="1" presStyleCnt="5" custScaleX="138764" custScaleY="223625" custLinFactY="-1057676" custLinFactNeighborX="-65357" custLinFactNeighborY="-1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7A2C85-5F58-47AD-A41D-3540225972C2}" type="pres">
      <dgm:prSet presAssocID="{42069A1A-747C-43F5-8F3A-2285D7EA87B6}" presName="negativeSpace" presStyleCnt="0"/>
      <dgm:spPr/>
    </dgm:pt>
    <dgm:pt modelId="{18F0176B-F6CF-467E-911A-495E90D3B60D}" type="pres">
      <dgm:prSet presAssocID="{42069A1A-747C-43F5-8F3A-2285D7EA87B6}" presName="childText" presStyleLbl="conFgAcc1" presStyleIdx="1" presStyleCnt="5" custFlipVert="0" custScaleY="36286" custLinFactY="-2084213" custLinFactNeighborY="-2100000">
        <dgm:presLayoutVars>
          <dgm:bulletEnabled val="1"/>
        </dgm:presLayoutVars>
      </dgm:prSet>
      <dgm:spPr/>
    </dgm:pt>
    <dgm:pt modelId="{F52A271E-42B8-489F-90E6-B313E023415D}" type="pres">
      <dgm:prSet presAssocID="{1AAD0661-86DE-4F02-B37C-95D6240EEF99}" presName="spaceBetweenRectangles" presStyleCnt="0"/>
      <dgm:spPr/>
    </dgm:pt>
    <dgm:pt modelId="{F538D8F5-0F2D-499D-B4BF-A70C4B40E1D2}" type="pres">
      <dgm:prSet presAssocID="{42E4F9CB-CA7F-4B31-8232-E3004F908857}" presName="parentLin" presStyleCnt="0"/>
      <dgm:spPr/>
    </dgm:pt>
    <dgm:pt modelId="{32CFE5AF-A695-4B90-8FB8-8E95A01F6DC3}" type="pres">
      <dgm:prSet presAssocID="{42E4F9CB-CA7F-4B31-8232-E3004F908857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0C151A18-D0F5-4892-A2F4-0A1E3CA180AC}" type="pres">
      <dgm:prSet presAssocID="{42E4F9CB-CA7F-4B31-8232-E3004F908857}" presName="parentText" presStyleLbl="node1" presStyleIdx="2" presStyleCnt="5" custScaleX="142857" custScaleY="384537" custLinFactY="-600000" custLinFactNeighborX="-64398" custLinFactNeighborY="-65849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5C713F-DFCB-474D-9A04-361D3F142DF6}" type="pres">
      <dgm:prSet presAssocID="{42E4F9CB-CA7F-4B31-8232-E3004F908857}" presName="negativeSpace" presStyleCnt="0"/>
      <dgm:spPr/>
    </dgm:pt>
    <dgm:pt modelId="{B9A3AEF5-C04B-4A84-AF51-DC7646834A55}" type="pres">
      <dgm:prSet presAssocID="{42E4F9CB-CA7F-4B31-8232-E3004F908857}" presName="childText" presStyleLbl="conFgAcc1" presStyleIdx="2" presStyleCnt="5" custScaleY="36286" custLinFactY="1041370" custLinFactNeighborX="-6780" custLinFactNeighborY="1100000">
        <dgm:presLayoutVars>
          <dgm:bulletEnabled val="1"/>
        </dgm:presLayoutVars>
      </dgm:prSet>
      <dgm:spPr/>
    </dgm:pt>
    <dgm:pt modelId="{2B2C8F64-AF1A-45CF-889A-7598E78A98FC}" type="pres">
      <dgm:prSet presAssocID="{88B60598-00AF-4002-AE04-FE60939F4E34}" presName="spaceBetweenRectangles" presStyleCnt="0"/>
      <dgm:spPr/>
    </dgm:pt>
    <dgm:pt modelId="{72F0B277-123F-486D-8DBE-17B9D4CFEF8D}" type="pres">
      <dgm:prSet presAssocID="{34FB46A3-1AA7-4654-A75D-BEC61E04D1F7}" presName="parentLin" presStyleCnt="0"/>
      <dgm:spPr/>
    </dgm:pt>
    <dgm:pt modelId="{732746F8-DA03-42F2-BDF7-F0A0F5D68368}" type="pres">
      <dgm:prSet presAssocID="{34FB46A3-1AA7-4654-A75D-BEC61E04D1F7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BF4BAB87-9904-459F-A20E-1CCBB4EDA87A}" type="pres">
      <dgm:prSet presAssocID="{34FB46A3-1AA7-4654-A75D-BEC61E04D1F7}" presName="parentText" presStyleLbl="node1" presStyleIdx="3" presStyleCnt="5" custScaleX="142857" custScaleY="377240" custLinFactY="-1035763" custLinFactNeighborX="-64398" custLinFactNeighborY="-1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FC80E5-05BE-46BF-B5C7-BE986FE8B6F9}" type="pres">
      <dgm:prSet presAssocID="{34FB46A3-1AA7-4654-A75D-BEC61E04D1F7}" presName="negativeSpace" presStyleCnt="0"/>
      <dgm:spPr/>
    </dgm:pt>
    <dgm:pt modelId="{5792F866-30A3-4169-BF22-F333B1B48ACC}" type="pres">
      <dgm:prSet presAssocID="{34FB46A3-1AA7-4654-A75D-BEC61E04D1F7}" presName="childText" presStyleLbl="conFgAcc1" presStyleIdx="3" presStyleCnt="5" custLinFactY="504155" custLinFactNeighborX="-2542" custLinFactNeighborY="600000">
        <dgm:presLayoutVars>
          <dgm:bulletEnabled val="1"/>
        </dgm:presLayoutVars>
      </dgm:prSet>
      <dgm:spPr/>
    </dgm:pt>
    <dgm:pt modelId="{E11DF1F8-C19B-4094-ACEA-89198D0F70AB}" type="pres">
      <dgm:prSet presAssocID="{B69171DF-04FD-4017-9B2C-62C1CC130CC1}" presName="spaceBetweenRectangles" presStyleCnt="0"/>
      <dgm:spPr/>
    </dgm:pt>
    <dgm:pt modelId="{477AFD87-D748-4047-A7E3-3BBA4AA40EA7}" type="pres">
      <dgm:prSet presAssocID="{2AB340D0-0265-4273-9C1C-9A6B4C45178C}" presName="parentLin" presStyleCnt="0"/>
      <dgm:spPr/>
    </dgm:pt>
    <dgm:pt modelId="{3E0BF058-315D-41E4-85A2-998CE23D92F4}" type="pres">
      <dgm:prSet presAssocID="{2AB340D0-0265-4273-9C1C-9A6B4C45178C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02321ACD-6E83-4EDA-B8EA-5A4DE276C58A}" type="pres">
      <dgm:prSet presAssocID="{2AB340D0-0265-4273-9C1C-9A6B4C45178C}" presName="parentText" presStyleLbl="node1" presStyleIdx="4" presStyleCnt="5" custScaleX="142997" custScaleY="269895" custLinFactY="-1408163" custLinFactNeighborX="-64361" custLinFactNeighborY="-15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89B6E4-33DD-4A7E-B271-883F2B586D6F}" type="pres">
      <dgm:prSet presAssocID="{2AB340D0-0265-4273-9C1C-9A6B4C45178C}" presName="negativeSpace" presStyleCnt="0"/>
      <dgm:spPr/>
    </dgm:pt>
    <dgm:pt modelId="{3EC52E59-ADED-4480-85D7-BDEC14F791F2}" type="pres">
      <dgm:prSet presAssocID="{2AB340D0-0265-4273-9C1C-9A6B4C45178C}" presName="childText" presStyleLbl="conFgAcc1" presStyleIdx="4" presStyleCnt="5" custLinFactY="136564" custLinFactNeighborX="-1695" custLinFactNeighborY="200000">
        <dgm:presLayoutVars>
          <dgm:bulletEnabled val="1"/>
        </dgm:presLayoutVars>
      </dgm:prSet>
      <dgm:spPr/>
    </dgm:pt>
  </dgm:ptLst>
  <dgm:cxnLst>
    <dgm:cxn modelId="{BA462C07-2F1E-4103-9A0D-1B4E7FCE3162}" type="presOf" srcId="{4993F316-65F4-479E-9130-6D2B2CE45242}" destId="{422E1A22-D520-4A95-BA18-F8ACCD556AC1}" srcOrd="1" destOrd="0" presId="urn:microsoft.com/office/officeart/2005/8/layout/list1"/>
    <dgm:cxn modelId="{7D925C2E-E094-4AFC-B721-53992F7B88E5}" type="presOf" srcId="{34FB46A3-1AA7-4654-A75D-BEC61E04D1F7}" destId="{732746F8-DA03-42F2-BDF7-F0A0F5D68368}" srcOrd="0" destOrd="0" presId="urn:microsoft.com/office/officeart/2005/8/layout/list1"/>
    <dgm:cxn modelId="{117AE7CD-701C-4E83-8728-B781189F659B}" srcId="{49D67D62-B504-4493-9B08-1E2B105EB706}" destId="{4993F316-65F4-479E-9130-6D2B2CE45242}" srcOrd="0" destOrd="0" parTransId="{FCEFC889-F50F-48EE-8E07-95B92CB2F769}" sibTransId="{509056DF-D792-40BE-B8A0-550B0D208869}"/>
    <dgm:cxn modelId="{A5B81F8C-1818-4770-A4E2-786FCCC64D89}" type="presOf" srcId="{34FB46A3-1AA7-4654-A75D-BEC61E04D1F7}" destId="{BF4BAB87-9904-459F-A20E-1CCBB4EDA87A}" srcOrd="1" destOrd="0" presId="urn:microsoft.com/office/officeart/2005/8/layout/list1"/>
    <dgm:cxn modelId="{B30392AF-1AC6-4908-AC5E-62C46A7483F5}" type="presOf" srcId="{42E4F9CB-CA7F-4B31-8232-E3004F908857}" destId="{0C151A18-D0F5-4892-A2F4-0A1E3CA180AC}" srcOrd="1" destOrd="0" presId="urn:microsoft.com/office/officeart/2005/8/layout/list1"/>
    <dgm:cxn modelId="{6CA2E122-86C9-4E3B-99EB-FAE04C31942A}" type="presOf" srcId="{4993F316-65F4-479E-9130-6D2B2CE45242}" destId="{EF5F3E90-9FBE-4444-BBEC-D98DA0068AAD}" srcOrd="0" destOrd="0" presId="urn:microsoft.com/office/officeart/2005/8/layout/list1"/>
    <dgm:cxn modelId="{A8885C09-1180-48DE-AC17-77CA803CFCB3}" type="presOf" srcId="{42069A1A-747C-43F5-8F3A-2285D7EA87B6}" destId="{D1BC39AB-305F-46CB-989A-8823B309E988}" srcOrd="1" destOrd="0" presId="urn:microsoft.com/office/officeart/2005/8/layout/list1"/>
    <dgm:cxn modelId="{76E1617C-3FBB-4C00-99A4-87858ADE9822}" srcId="{49D67D62-B504-4493-9B08-1E2B105EB706}" destId="{2AB340D0-0265-4273-9C1C-9A6B4C45178C}" srcOrd="4" destOrd="0" parTransId="{1BC83F2A-28B7-4C90-81B6-BEE9D4C603F9}" sibTransId="{72760623-1C88-4694-8A7D-6A39E2B69E1A}"/>
    <dgm:cxn modelId="{73ADC95D-838D-42E2-9136-A14819DC6118}" srcId="{49D67D62-B504-4493-9B08-1E2B105EB706}" destId="{34FB46A3-1AA7-4654-A75D-BEC61E04D1F7}" srcOrd="3" destOrd="0" parTransId="{85AD7D2A-DCA6-4499-9C7A-0CAC648859CE}" sibTransId="{B69171DF-04FD-4017-9B2C-62C1CC130CC1}"/>
    <dgm:cxn modelId="{2E065A74-C278-4D8E-A2CF-841B50F1772F}" srcId="{49D67D62-B504-4493-9B08-1E2B105EB706}" destId="{42E4F9CB-CA7F-4B31-8232-E3004F908857}" srcOrd="2" destOrd="0" parTransId="{0728E29E-CC81-46B2-A3BC-E67F8170E00F}" sibTransId="{88B60598-00AF-4002-AE04-FE60939F4E34}"/>
    <dgm:cxn modelId="{79A13597-ACD5-4075-A9AA-DAEC687D7857}" type="presOf" srcId="{42E4F9CB-CA7F-4B31-8232-E3004F908857}" destId="{32CFE5AF-A695-4B90-8FB8-8E95A01F6DC3}" srcOrd="0" destOrd="0" presId="urn:microsoft.com/office/officeart/2005/8/layout/list1"/>
    <dgm:cxn modelId="{1A0895C5-9406-42AD-A0A1-FAE3086C871A}" type="presOf" srcId="{49D67D62-B504-4493-9B08-1E2B105EB706}" destId="{CEB85037-D4EF-4401-A9CD-994F2E288316}" srcOrd="0" destOrd="0" presId="urn:microsoft.com/office/officeart/2005/8/layout/list1"/>
    <dgm:cxn modelId="{788315F7-0A68-43A0-AF05-423B739CA92B}" srcId="{49D67D62-B504-4493-9B08-1E2B105EB706}" destId="{42069A1A-747C-43F5-8F3A-2285D7EA87B6}" srcOrd="1" destOrd="0" parTransId="{0614EAF3-C621-410F-A2C2-A62D24FB6F9D}" sibTransId="{1AAD0661-86DE-4F02-B37C-95D6240EEF99}"/>
    <dgm:cxn modelId="{FB975718-8A76-42FC-A19A-E822BC545436}" type="presOf" srcId="{2AB340D0-0265-4273-9C1C-9A6B4C45178C}" destId="{02321ACD-6E83-4EDA-B8EA-5A4DE276C58A}" srcOrd="1" destOrd="0" presId="urn:microsoft.com/office/officeart/2005/8/layout/list1"/>
    <dgm:cxn modelId="{50F38CCA-0ECA-4D72-B0E5-EA9AF1E3F529}" type="presOf" srcId="{42069A1A-747C-43F5-8F3A-2285D7EA87B6}" destId="{ABB808CB-717E-47D5-A857-CA0C6A4382AC}" srcOrd="0" destOrd="0" presId="urn:microsoft.com/office/officeart/2005/8/layout/list1"/>
    <dgm:cxn modelId="{4ED4951B-35F9-4988-B70E-245BAEE01EC9}" type="presOf" srcId="{2AB340D0-0265-4273-9C1C-9A6B4C45178C}" destId="{3E0BF058-315D-41E4-85A2-998CE23D92F4}" srcOrd="0" destOrd="0" presId="urn:microsoft.com/office/officeart/2005/8/layout/list1"/>
    <dgm:cxn modelId="{B63C9A31-CED1-4133-BE2D-72F57133923E}" type="presParOf" srcId="{CEB85037-D4EF-4401-A9CD-994F2E288316}" destId="{92172427-09ED-45A2-A23F-DA636BC62CF8}" srcOrd="0" destOrd="0" presId="urn:microsoft.com/office/officeart/2005/8/layout/list1"/>
    <dgm:cxn modelId="{BC4E1197-D9A3-413D-9699-B4C45CC3D952}" type="presParOf" srcId="{92172427-09ED-45A2-A23F-DA636BC62CF8}" destId="{EF5F3E90-9FBE-4444-BBEC-D98DA0068AAD}" srcOrd="0" destOrd="0" presId="urn:microsoft.com/office/officeart/2005/8/layout/list1"/>
    <dgm:cxn modelId="{B09BA99A-7FA3-407D-9972-B6A7EC97A021}" type="presParOf" srcId="{92172427-09ED-45A2-A23F-DA636BC62CF8}" destId="{422E1A22-D520-4A95-BA18-F8ACCD556AC1}" srcOrd="1" destOrd="0" presId="urn:microsoft.com/office/officeart/2005/8/layout/list1"/>
    <dgm:cxn modelId="{BF63E5E7-9BA3-44BF-9577-C456E71154E4}" type="presParOf" srcId="{CEB85037-D4EF-4401-A9CD-994F2E288316}" destId="{FF4F1B79-9255-421B-B773-C2DE1796266A}" srcOrd="1" destOrd="0" presId="urn:microsoft.com/office/officeart/2005/8/layout/list1"/>
    <dgm:cxn modelId="{1D04D77D-4A53-4F08-B455-38F29EA821D9}" type="presParOf" srcId="{CEB85037-D4EF-4401-A9CD-994F2E288316}" destId="{93CC1971-9E8D-4120-A26E-16D4DDCF3637}" srcOrd="2" destOrd="0" presId="urn:microsoft.com/office/officeart/2005/8/layout/list1"/>
    <dgm:cxn modelId="{EBCB2B9B-896E-4321-9578-B3C921A683B6}" type="presParOf" srcId="{CEB85037-D4EF-4401-A9CD-994F2E288316}" destId="{BE9E0AA8-BD25-4360-8840-29FBF8245209}" srcOrd="3" destOrd="0" presId="urn:microsoft.com/office/officeart/2005/8/layout/list1"/>
    <dgm:cxn modelId="{591CAC01-D650-493F-A2D9-C099081A2C91}" type="presParOf" srcId="{CEB85037-D4EF-4401-A9CD-994F2E288316}" destId="{1E448AC6-CAE7-4B2C-8C9D-C409FFA4D703}" srcOrd="4" destOrd="0" presId="urn:microsoft.com/office/officeart/2005/8/layout/list1"/>
    <dgm:cxn modelId="{39AAAD2A-1640-48AC-9DB2-ECD080248F73}" type="presParOf" srcId="{1E448AC6-CAE7-4B2C-8C9D-C409FFA4D703}" destId="{ABB808CB-717E-47D5-A857-CA0C6A4382AC}" srcOrd="0" destOrd="0" presId="urn:microsoft.com/office/officeart/2005/8/layout/list1"/>
    <dgm:cxn modelId="{C372C33F-E214-407B-ABA8-754AD9865E88}" type="presParOf" srcId="{1E448AC6-CAE7-4B2C-8C9D-C409FFA4D703}" destId="{D1BC39AB-305F-46CB-989A-8823B309E988}" srcOrd="1" destOrd="0" presId="urn:microsoft.com/office/officeart/2005/8/layout/list1"/>
    <dgm:cxn modelId="{47823F6F-98BB-4466-A92A-0712A12EB2D0}" type="presParOf" srcId="{CEB85037-D4EF-4401-A9CD-994F2E288316}" destId="{8D7A2C85-5F58-47AD-A41D-3540225972C2}" srcOrd="5" destOrd="0" presId="urn:microsoft.com/office/officeart/2005/8/layout/list1"/>
    <dgm:cxn modelId="{BC2154A9-7816-45DB-BB63-BCE81F1D0F37}" type="presParOf" srcId="{CEB85037-D4EF-4401-A9CD-994F2E288316}" destId="{18F0176B-F6CF-467E-911A-495E90D3B60D}" srcOrd="6" destOrd="0" presId="urn:microsoft.com/office/officeart/2005/8/layout/list1"/>
    <dgm:cxn modelId="{60F2EE8E-538E-48AB-8EDA-9A8D89B10A1F}" type="presParOf" srcId="{CEB85037-D4EF-4401-A9CD-994F2E288316}" destId="{F52A271E-42B8-489F-90E6-B313E023415D}" srcOrd="7" destOrd="0" presId="urn:microsoft.com/office/officeart/2005/8/layout/list1"/>
    <dgm:cxn modelId="{50242C5E-08FE-48EF-AF46-EDABC207E74C}" type="presParOf" srcId="{CEB85037-D4EF-4401-A9CD-994F2E288316}" destId="{F538D8F5-0F2D-499D-B4BF-A70C4B40E1D2}" srcOrd="8" destOrd="0" presId="urn:microsoft.com/office/officeart/2005/8/layout/list1"/>
    <dgm:cxn modelId="{10D20938-698E-441F-B45B-7B33B5EB9CF2}" type="presParOf" srcId="{F538D8F5-0F2D-499D-B4BF-A70C4B40E1D2}" destId="{32CFE5AF-A695-4B90-8FB8-8E95A01F6DC3}" srcOrd="0" destOrd="0" presId="urn:microsoft.com/office/officeart/2005/8/layout/list1"/>
    <dgm:cxn modelId="{2DCC7ED9-FF20-4C22-B2AB-5D64A114C78F}" type="presParOf" srcId="{F538D8F5-0F2D-499D-B4BF-A70C4B40E1D2}" destId="{0C151A18-D0F5-4892-A2F4-0A1E3CA180AC}" srcOrd="1" destOrd="0" presId="urn:microsoft.com/office/officeart/2005/8/layout/list1"/>
    <dgm:cxn modelId="{6C4E60A0-9857-4259-9AA0-FC991B1D537F}" type="presParOf" srcId="{CEB85037-D4EF-4401-A9CD-994F2E288316}" destId="{325C713F-DFCB-474D-9A04-361D3F142DF6}" srcOrd="9" destOrd="0" presId="urn:microsoft.com/office/officeart/2005/8/layout/list1"/>
    <dgm:cxn modelId="{E790505D-CABD-4EF2-9828-935C13A86113}" type="presParOf" srcId="{CEB85037-D4EF-4401-A9CD-994F2E288316}" destId="{B9A3AEF5-C04B-4A84-AF51-DC7646834A55}" srcOrd="10" destOrd="0" presId="urn:microsoft.com/office/officeart/2005/8/layout/list1"/>
    <dgm:cxn modelId="{C6DD679F-222F-42B3-8E6E-F5ABB1178D58}" type="presParOf" srcId="{CEB85037-D4EF-4401-A9CD-994F2E288316}" destId="{2B2C8F64-AF1A-45CF-889A-7598E78A98FC}" srcOrd="11" destOrd="0" presId="urn:microsoft.com/office/officeart/2005/8/layout/list1"/>
    <dgm:cxn modelId="{676E881A-7CA0-44B4-A671-3496F5AE57BF}" type="presParOf" srcId="{CEB85037-D4EF-4401-A9CD-994F2E288316}" destId="{72F0B277-123F-486D-8DBE-17B9D4CFEF8D}" srcOrd="12" destOrd="0" presId="urn:microsoft.com/office/officeart/2005/8/layout/list1"/>
    <dgm:cxn modelId="{7A36ABCF-707D-4104-BA7E-77B86E3A8B60}" type="presParOf" srcId="{72F0B277-123F-486D-8DBE-17B9D4CFEF8D}" destId="{732746F8-DA03-42F2-BDF7-F0A0F5D68368}" srcOrd="0" destOrd="0" presId="urn:microsoft.com/office/officeart/2005/8/layout/list1"/>
    <dgm:cxn modelId="{DFFBCBAB-CD3A-4E6D-8EBA-DFC75EC88113}" type="presParOf" srcId="{72F0B277-123F-486D-8DBE-17B9D4CFEF8D}" destId="{BF4BAB87-9904-459F-A20E-1CCBB4EDA87A}" srcOrd="1" destOrd="0" presId="urn:microsoft.com/office/officeart/2005/8/layout/list1"/>
    <dgm:cxn modelId="{23718F53-B24E-4758-B741-FD80B081028F}" type="presParOf" srcId="{CEB85037-D4EF-4401-A9CD-994F2E288316}" destId="{09FC80E5-05BE-46BF-B5C7-BE986FE8B6F9}" srcOrd="13" destOrd="0" presId="urn:microsoft.com/office/officeart/2005/8/layout/list1"/>
    <dgm:cxn modelId="{1999750A-7C0D-493D-9190-5ECED7F35E2B}" type="presParOf" srcId="{CEB85037-D4EF-4401-A9CD-994F2E288316}" destId="{5792F866-30A3-4169-BF22-F333B1B48ACC}" srcOrd="14" destOrd="0" presId="urn:microsoft.com/office/officeart/2005/8/layout/list1"/>
    <dgm:cxn modelId="{7AE5CF77-9BDD-4E86-AC0E-9AE9CF8F414A}" type="presParOf" srcId="{CEB85037-D4EF-4401-A9CD-994F2E288316}" destId="{E11DF1F8-C19B-4094-ACEA-89198D0F70AB}" srcOrd="15" destOrd="0" presId="urn:microsoft.com/office/officeart/2005/8/layout/list1"/>
    <dgm:cxn modelId="{C0FEA224-D4B8-401A-A195-E8A106312A32}" type="presParOf" srcId="{CEB85037-D4EF-4401-A9CD-994F2E288316}" destId="{477AFD87-D748-4047-A7E3-3BBA4AA40EA7}" srcOrd="16" destOrd="0" presId="urn:microsoft.com/office/officeart/2005/8/layout/list1"/>
    <dgm:cxn modelId="{8148DBD7-DC12-4033-853A-EC775A64E9C9}" type="presParOf" srcId="{477AFD87-D748-4047-A7E3-3BBA4AA40EA7}" destId="{3E0BF058-315D-41E4-85A2-998CE23D92F4}" srcOrd="0" destOrd="0" presId="urn:microsoft.com/office/officeart/2005/8/layout/list1"/>
    <dgm:cxn modelId="{D9BAECC2-875E-47EA-9CCF-12B341D88893}" type="presParOf" srcId="{477AFD87-D748-4047-A7E3-3BBA4AA40EA7}" destId="{02321ACD-6E83-4EDA-B8EA-5A4DE276C58A}" srcOrd="1" destOrd="0" presId="urn:microsoft.com/office/officeart/2005/8/layout/list1"/>
    <dgm:cxn modelId="{F59C3AA2-4842-4B6B-B1CA-1CB2CD40BCE1}" type="presParOf" srcId="{CEB85037-D4EF-4401-A9CD-994F2E288316}" destId="{8589B6E4-33DD-4A7E-B271-883F2B586D6F}" srcOrd="17" destOrd="0" presId="urn:microsoft.com/office/officeart/2005/8/layout/list1"/>
    <dgm:cxn modelId="{C9557DBE-EC74-43FF-AF5C-467E7FE6BEF4}" type="presParOf" srcId="{CEB85037-D4EF-4401-A9CD-994F2E288316}" destId="{3EC52E59-ADED-4480-85D7-BDEC14F791F2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4E9F96-183B-46D0-BA93-A853BB769CEF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7C9DD45-C467-4ABC-B59E-46CE558D0E36}">
      <dgm:prSet phldrT="[Текст]"/>
      <dgm:spPr/>
      <dgm:t>
        <a:bodyPr/>
        <a:lstStyle/>
        <a:p>
          <a:r>
            <a:rPr lang="ru-RU" dirty="0"/>
            <a:t>10</a:t>
          </a:r>
        </a:p>
      </dgm:t>
    </dgm:pt>
    <dgm:pt modelId="{36491E9F-602E-4D4E-B936-4C356EFFA945}" type="parTrans" cxnId="{6231B860-F270-447E-9B21-F6A0BB810077}">
      <dgm:prSet/>
      <dgm:spPr/>
      <dgm:t>
        <a:bodyPr/>
        <a:lstStyle/>
        <a:p>
          <a:endParaRPr lang="ru-RU"/>
        </a:p>
      </dgm:t>
    </dgm:pt>
    <dgm:pt modelId="{BB36D70A-6850-4000-BC8B-7CC6CD220EE3}" type="sibTrans" cxnId="{6231B860-F270-447E-9B21-F6A0BB810077}">
      <dgm:prSet/>
      <dgm:spPr/>
      <dgm:t>
        <a:bodyPr/>
        <a:lstStyle/>
        <a:p>
          <a:endParaRPr lang="ru-RU"/>
        </a:p>
      </dgm:t>
    </dgm:pt>
    <dgm:pt modelId="{2B7536E8-D401-4872-87B9-B6910DC28671}">
      <dgm:prSet phldrT="[Текст]"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Победители конкурса «Лучших учителей России»</a:t>
          </a:r>
        </a:p>
      </dgm:t>
    </dgm:pt>
    <dgm:pt modelId="{2ED0FAEC-589D-4307-A309-E3DE7DC671D5}" type="parTrans" cxnId="{10B49AAA-6928-4B45-98C7-4C9E28815430}">
      <dgm:prSet/>
      <dgm:spPr/>
      <dgm:t>
        <a:bodyPr/>
        <a:lstStyle/>
        <a:p>
          <a:endParaRPr lang="ru-RU"/>
        </a:p>
      </dgm:t>
    </dgm:pt>
    <dgm:pt modelId="{F0C774B6-A68C-4A9D-90A8-1FA778D647A0}" type="sibTrans" cxnId="{10B49AAA-6928-4B45-98C7-4C9E28815430}">
      <dgm:prSet/>
      <dgm:spPr/>
      <dgm:t>
        <a:bodyPr/>
        <a:lstStyle/>
        <a:p>
          <a:endParaRPr lang="ru-RU"/>
        </a:p>
      </dgm:t>
    </dgm:pt>
    <dgm:pt modelId="{6ADC9BCD-17EA-41BA-B636-E59526D6D623}">
      <dgm:prSet phldrT="[Текст]"/>
      <dgm:spPr/>
      <dgm:t>
        <a:bodyPr/>
        <a:lstStyle/>
        <a:p>
          <a:r>
            <a:rPr lang="ru-RU" dirty="0"/>
            <a:t>38</a:t>
          </a:r>
        </a:p>
      </dgm:t>
    </dgm:pt>
    <dgm:pt modelId="{A0F5E4B9-E979-4AC4-A0DA-784C732755FD}" type="parTrans" cxnId="{016C5339-B750-4C62-A210-DA11A3CB52E1}">
      <dgm:prSet/>
      <dgm:spPr/>
      <dgm:t>
        <a:bodyPr/>
        <a:lstStyle/>
        <a:p>
          <a:endParaRPr lang="ru-RU"/>
        </a:p>
      </dgm:t>
    </dgm:pt>
    <dgm:pt modelId="{4BBC64B4-495D-4961-B7C6-4CA969E42E00}" type="sibTrans" cxnId="{016C5339-B750-4C62-A210-DA11A3CB52E1}">
      <dgm:prSet/>
      <dgm:spPr/>
      <dgm:t>
        <a:bodyPr/>
        <a:lstStyle/>
        <a:p>
          <a:endParaRPr lang="ru-RU"/>
        </a:p>
      </dgm:t>
    </dgm:pt>
    <dgm:pt modelId="{146E2D69-91FF-4A45-8750-C0196CED7A39}">
      <dgm:prSet phldrT="[Текст]"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Высшая квалификационная категория</a:t>
          </a:r>
        </a:p>
      </dgm:t>
    </dgm:pt>
    <dgm:pt modelId="{3F7F116C-86F3-496E-8904-B34472373667}" type="parTrans" cxnId="{5F419F09-1EA8-4A4E-83BB-7D7029EF204E}">
      <dgm:prSet/>
      <dgm:spPr/>
      <dgm:t>
        <a:bodyPr/>
        <a:lstStyle/>
        <a:p>
          <a:endParaRPr lang="ru-RU"/>
        </a:p>
      </dgm:t>
    </dgm:pt>
    <dgm:pt modelId="{83BA81E5-0E6E-46D5-A1D1-6D205E0721C8}" type="sibTrans" cxnId="{5F419F09-1EA8-4A4E-83BB-7D7029EF204E}">
      <dgm:prSet/>
      <dgm:spPr/>
      <dgm:t>
        <a:bodyPr/>
        <a:lstStyle/>
        <a:p>
          <a:endParaRPr lang="ru-RU"/>
        </a:p>
      </dgm:t>
    </dgm:pt>
    <dgm:pt modelId="{4949FD95-6C91-4E2E-95F5-824906930E31}">
      <dgm:prSet phldrT="[Текст]"/>
      <dgm:spPr/>
      <dgm:t>
        <a:bodyPr/>
        <a:lstStyle/>
        <a:p>
          <a:r>
            <a:rPr lang="ru-RU" dirty="0"/>
            <a:t>10</a:t>
          </a:r>
        </a:p>
      </dgm:t>
    </dgm:pt>
    <dgm:pt modelId="{C26CAE85-D1CE-4260-A5A8-F949D9187BA6}" type="parTrans" cxnId="{3CBD8B3F-DF25-4154-882F-53C26EAF4CDE}">
      <dgm:prSet/>
      <dgm:spPr/>
      <dgm:t>
        <a:bodyPr/>
        <a:lstStyle/>
        <a:p>
          <a:endParaRPr lang="ru-RU"/>
        </a:p>
      </dgm:t>
    </dgm:pt>
    <dgm:pt modelId="{20C6FD58-BB0F-4886-93B3-F7E94DCC18D4}" type="sibTrans" cxnId="{3CBD8B3F-DF25-4154-882F-53C26EAF4CDE}">
      <dgm:prSet/>
      <dgm:spPr/>
      <dgm:t>
        <a:bodyPr/>
        <a:lstStyle/>
        <a:p>
          <a:endParaRPr lang="ru-RU"/>
        </a:p>
      </dgm:t>
    </dgm:pt>
    <dgm:pt modelId="{2CCB8540-5D86-4F74-9D84-DF66A32580CA}">
      <dgm:prSet phldrT="[Текст]"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Почетные работники общего образования РФ</a:t>
          </a:r>
        </a:p>
      </dgm:t>
    </dgm:pt>
    <dgm:pt modelId="{74105FAD-3AAC-4D47-B16A-E92ACAFE39B1}" type="parTrans" cxnId="{561DE654-D210-4B1E-B7B2-264946E557FB}">
      <dgm:prSet/>
      <dgm:spPr/>
      <dgm:t>
        <a:bodyPr/>
        <a:lstStyle/>
        <a:p>
          <a:endParaRPr lang="ru-RU"/>
        </a:p>
      </dgm:t>
    </dgm:pt>
    <dgm:pt modelId="{5EBF903D-AA24-42AB-9B36-AF51D3EA5FE3}" type="sibTrans" cxnId="{561DE654-D210-4B1E-B7B2-264946E557FB}">
      <dgm:prSet/>
      <dgm:spPr/>
      <dgm:t>
        <a:bodyPr/>
        <a:lstStyle/>
        <a:p>
          <a:endParaRPr lang="ru-RU"/>
        </a:p>
      </dgm:t>
    </dgm:pt>
    <dgm:pt modelId="{C8F1C8DD-47F4-4A2E-9CA0-F71BF8872802}" type="pres">
      <dgm:prSet presAssocID="{A84E9F96-183B-46D0-BA93-A853BB769CE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3D5BA4-F81E-40C7-B401-771D8EBEE382}" type="pres">
      <dgm:prSet presAssocID="{C7C9DD45-C467-4ABC-B59E-46CE558D0E36}" presName="circle1" presStyleLbl="node1" presStyleIdx="0" presStyleCnt="3"/>
      <dgm:spPr/>
    </dgm:pt>
    <dgm:pt modelId="{5F413F93-04A4-480C-ADB6-B50ECCEB0CCB}" type="pres">
      <dgm:prSet presAssocID="{C7C9DD45-C467-4ABC-B59E-46CE558D0E36}" presName="space" presStyleCnt="0"/>
      <dgm:spPr/>
    </dgm:pt>
    <dgm:pt modelId="{6D94A4E7-9273-4DF7-B153-D43D0B13D5D4}" type="pres">
      <dgm:prSet presAssocID="{C7C9DD45-C467-4ABC-B59E-46CE558D0E36}" presName="rect1" presStyleLbl="alignAcc1" presStyleIdx="0" presStyleCnt="3"/>
      <dgm:spPr/>
      <dgm:t>
        <a:bodyPr/>
        <a:lstStyle/>
        <a:p>
          <a:endParaRPr lang="ru-RU"/>
        </a:p>
      </dgm:t>
    </dgm:pt>
    <dgm:pt modelId="{861E3944-5CCE-4126-B67C-FCA7544DDED6}" type="pres">
      <dgm:prSet presAssocID="{6ADC9BCD-17EA-41BA-B636-E59526D6D623}" presName="vertSpace2" presStyleLbl="node1" presStyleIdx="0" presStyleCnt="3"/>
      <dgm:spPr/>
    </dgm:pt>
    <dgm:pt modelId="{0195E023-C83B-423A-B473-1C1C47C00C89}" type="pres">
      <dgm:prSet presAssocID="{6ADC9BCD-17EA-41BA-B636-E59526D6D623}" presName="circle2" presStyleLbl="node1" presStyleIdx="1" presStyleCnt="3"/>
      <dgm:spPr/>
    </dgm:pt>
    <dgm:pt modelId="{45C8B99C-DFD8-4F3C-95CC-5542264FB3F6}" type="pres">
      <dgm:prSet presAssocID="{6ADC9BCD-17EA-41BA-B636-E59526D6D623}" presName="rect2" presStyleLbl="alignAcc1" presStyleIdx="1" presStyleCnt="3"/>
      <dgm:spPr/>
      <dgm:t>
        <a:bodyPr/>
        <a:lstStyle/>
        <a:p>
          <a:endParaRPr lang="ru-RU"/>
        </a:p>
      </dgm:t>
    </dgm:pt>
    <dgm:pt modelId="{78F5E801-BE2C-462A-B2F2-AA790F3D454F}" type="pres">
      <dgm:prSet presAssocID="{4949FD95-6C91-4E2E-95F5-824906930E31}" presName="vertSpace3" presStyleLbl="node1" presStyleIdx="1" presStyleCnt="3"/>
      <dgm:spPr/>
    </dgm:pt>
    <dgm:pt modelId="{9B031B4F-AB85-4847-A93A-4722D415BDBD}" type="pres">
      <dgm:prSet presAssocID="{4949FD95-6C91-4E2E-95F5-824906930E31}" presName="circle3" presStyleLbl="node1" presStyleIdx="2" presStyleCnt="3"/>
      <dgm:spPr/>
    </dgm:pt>
    <dgm:pt modelId="{444892A6-FE53-455E-BB14-199C78D72E18}" type="pres">
      <dgm:prSet presAssocID="{4949FD95-6C91-4E2E-95F5-824906930E31}" presName="rect3" presStyleLbl="alignAcc1" presStyleIdx="2" presStyleCnt="3"/>
      <dgm:spPr/>
      <dgm:t>
        <a:bodyPr/>
        <a:lstStyle/>
        <a:p>
          <a:endParaRPr lang="ru-RU"/>
        </a:p>
      </dgm:t>
    </dgm:pt>
    <dgm:pt modelId="{AB45676A-BA6E-4834-925E-C48682A8C4A2}" type="pres">
      <dgm:prSet presAssocID="{C7C9DD45-C467-4ABC-B59E-46CE558D0E36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4AD9D1-B322-4649-82E9-F8DF3F77DC7D}" type="pres">
      <dgm:prSet presAssocID="{C7C9DD45-C467-4ABC-B59E-46CE558D0E36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7FB836-AF8A-4668-8727-7B11753D0CEE}" type="pres">
      <dgm:prSet presAssocID="{6ADC9BCD-17EA-41BA-B636-E59526D6D623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05538C-2367-4C5A-9697-386B9EF5C1BE}" type="pres">
      <dgm:prSet presAssocID="{6ADC9BCD-17EA-41BA-B636-E59526D6D623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C9A1FA-64FC-4B50-A556-A90B61CBC4DE}" type="pres">
      <dgm:prSet presAssocID="{4949FD95-6C91-4E2E-95F5-824906930E31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7C8476-033B-4517-8526-1D6EBF9BB88C}" type="pres">
      <dgm:prSet presAssocID="{4949FD95-6C91-4E2E-95F5-824906930E31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231B860-F270-447E-9B21-F6A0BB810077}" srcId="{A84E9F96-183B-46D0-BA93-A853BB769CEF}" destId="{C7C9DD45-C467-4ABC-B59E-46CE558D0E36}" srcOrd="0" destOrd="0" parTransId="{36491E9F-602E-4D4E-B936-4C356EFFA945}" sibTransId="{BB36D70A-6850-4000-BC8B-7CC6CD220EE3}"/>
    <dgm:cxn modelId="{F3B093C9-7ABC-45C4-9708-E3BD21DF717F}" type="presOf" srcId="{146E2D69-91FF-4A45-8750-C0196CED7A39}" destId="{8D05538C-2367-4C5A-9697-386B9EF5C1BE}" srcOrd="0" destOrd="0" presId="urn:microsoft.com/office/officeart/2005/8/layout/target3"/>
    <dgm:cxn modelId="{9CF156CA-9B6F-473A-8F72-C5F5A7DE5A9C}" type="presOf" srcId="{6ADC9BCD-17EA-41BA-B636-E59526D6D623}" destId="{637FB836-AF8A-4668-8727-7B11753D0CEE}" srcOrd="1" destOrd="0" presId="urn:microsoft.com/office/officeart/2005/8/layout/target3"/>
    <dgm:cxn modelId="{B1990354-4566-4A79-AEE3-FDACCE32A37B}" type="presOf" srcId="{C7C9DD45-C467-4ABC-B59E-46CE558D0E36}" destId="{AB45676A-BA6E-4834-925E-C48682A8C4A2}" srcOrd="1" destOrd="0" presId="urn:microsoft.com/office/officeart/2005/8/layout/target3"/>
    <dgm:cxn modelId="{5F419F09-1EA8-4A4E-83BB-7D7029EF204E}" srcId="{6ADC9BCD-17EA-41BA-B636-E59526D6D623}" destId="{146E2D69-91FF-4A45-8750-C0196CED7A39}" srcOrd="0" destOrd="0" parTransId="{3F7F116C-86F3-496E-8904-B34472373667}" sibTransId="{83BA81E5-0E6E-46D5-A1D1-6D205E0721C8}"/>
    <dgm:cxn modelId="{56FE072B-D923-4AA4-BEB7-CDEFFE76142C}" type="presOf" srcId="{4949FD95-6C91-4E2E-95F5-824906930E31}" destId="{444892A6-FE53-455E-BB14-199C78D72E18}" srcOrd="0" destOrd="0" presId="urn:microsoft.com/office/officeart/2005/8/layout/target3"/>
    <dgm:cxn modelId="{016C5339-B750-4C62-A210-DA11A3CB52E1}" srcId="{A84E9F96-183B-46D0-BA93-A853BB769CEF}" destId="{6ADC9BCD-17EA-41BA-B636-E59526D6D623}" srcOrd="1" destOrd="0" parTransId="{A0F5E4B9-E979-4AC4-A0DA-784C732755FD}" sibTransId="{4BBC64B4-495D-4961-B7C6-4CA969E42E00}"/>
    <dgm:cxn modelId="{3CBD8B3F-DF25-4154-882F-53C26EAF4CDE}" srcId="{A84E9F96-183B-46D0-BA93-A853BB769CEF}" destId="{4949FD95-6C91-4E2E-95F5-824906930E31}" srcOrd="2" destOrd="0" parTransId="{C26CAE85-D1CE-4260-A5A8-F949D9187BA6}" sibTransId="{20C6FD58-BB0F-4886-93B3-F7E94DCC18D4}"/>
    <dgm:cxn modelId="{6BA3BCFE-BE64-4C5D-ADC5-8ED64ABF6D66}" type="presOf" srcId="{2CCB8540-5D86-4F74-9D84-DF66A32580CA}" destId="{557C8476-033B-4517-8526-1D6EBF9BB88C}" srcOrd="0" destOrd="0" presId="urn:microsoft.com/office/officeart/2005/8/layout/target3"/>
    <dgm:cxn modelId="{AC40CC2D-8F66-4D1E-AC49-389CCD7070F6}" type="presOf" srcId="{A84E9F96-183B-46D0-BA93-A853BB769CEF}" destId="{C8F1C8DD-47F4-4A2E-9CA0-F71BF8872802}" srcOrd="0" destOrd="0" presId="urn:microsoft.com/office/officeart/2005/8/layout/target3"/>
    <dgm:cxn modelId="{10B49AAA-6928-4B45-98C7-4C9E28815430}" srcId="{C7C9DD45-C467-4ABC-B59E-46CE558D0E36}" destId="{2B7536E8-D401-4872-87B9-B6910DC28671}" srcOrd="0" destOrd="0" parTransId="{2ED0FAEC-589D-4307-A309-E3DE7DC671D5}" sibTransId="{F0C774B6-A68C-4A9D-90A8-1FA778D647A0}"/>
    <dgm:cxn modelId="{C6B66431-BDC4-41F8-8E40-36564A6F515F}" type="presOf" srcId="{C7C9DD45-C467-4ABC-B59E-46CE558D0E36}" destId="{6D94A4E7-9273-4DF7-B153-D43D0B13D5D4}" srcOrd="0" destOrd="0" presId="urn:microsoft.com/office/officeart/2005/8/layout/target3"/>
    <dgm:cxn modelId="{4CC6C8CB-F0C0-4F2B-9EF3-CBDA2BC6589E}" type="presOf" srcId="{6ADC9BCD-17EA-41BA-B636-E59526D6D623}" destId="{45C8B99C-DFD8-4F3C-95CC-5542264FB3F6}" srcOrd="0" destOrd="0" presId="urn:microsoft.com/office/officeart/2005/8/layout/target3"/>
    <dgm:cxn modelId="{1B6C773B-F46F-4E1B-B8D6-E3F5822FFBC2}" type="presOf" srcId="{4949FD95-6C91-4E2E-95F5-824906930E31}" destId="{38C9A1FA-64FC-4B50-A556-A90B61CBC4DE}" srcOrd="1" destOrd="0" presId="urn:microsoft.com/office/officeart/2005/8/layout/target3"/>
    <dgm:cxn modelId="{561DE654-D210-4B1E-B7B2-264946E557FB}" srcId="{4949FD95-6C91-4E2E-95F5-824906930E31}" destId="{2CCB8540-5D86-4F74-9D84-DF66A32580CA}" srcOrd="0" destOrd="0" parTransId="{74105FAD-3AAC-4D47-B16A-E92ACAFE39B1}" sibTransId="{5EBF903D-AA24-42AB-9B36-AF51D3EA5FE3}"/>
    <dgm:cxn modelId="{40968C69-6ACF-4ACF-B983-90F491D11543}" type="presOf" srcId="{2B7536E8-D401-4872-87B9-B6910DC28671}" destId="{044AD9D1-B322-4649-82E9-F8DF3F77DC7D}" srcOrd="0" destOrd="0" presId="urn:microsoft.com/office/officeart/2005/8/layout/target3"/>
    <dgm:cxn modelId="{93BFBB7D-06ED-407B-AEDE-40F35B9427FB}" type="presParOf" srcId="{C8F1C8DD-47F4-4A2E-9CA0-F71BF8872802}" destId="{DF3D5BA4-F81E-40C7-B401-771D8EBEE382}" srcOrd="0" destOrd="0" presId="urn:microsoft.com/office/officeart/2005/8/layout/target3"/>
    <dgm:cxn modelId="{01D30E5E-AEF5-4124-B527-5615C8AD29E8}" type="presParOf" srcId="{C8F1C8DD-47F4-4A2E-9CA0-F71BF8872802}" destId="{5F413F93-04A4-480C-ADB6-B50ECCEB0CCB}" srcOrd="1" destOrd="0" presId="urn:microsoft.com/office/officeart/2005/8/layout/target3"/>
    <dgm:cxn modelId="{FB126A5A-26A8-46B2-9C06-53CB09A78D99}" type="presParOf" srcId="{C8F1C8DD-47F4-4A2E-9CA0-F71BF8872802}" destId="{6D94A4E7-9273-4DF7-B153-D43D0B13D5D4}" srcOrd="2" destOrd="0" presId="urn:microsoft.com/office/officeart/2005/8/layout/target3"/>
    <dgm:cxn modelId="{F41004EA-7A39-4842-8D71-8DE062D4C717}" type="presParOf" srcId="{C8F1C8DD-47F4-4A2E-9CA0-F71BF8872802}" destId="{861E3944-5CCE-4126-B67C-FCA7544DDED6}" srcOrd="3" destOrd="0" presId="urn:microsoft.com/office/officeart/2005/8/layout/target3"/>
    <dgm:cxn modelId="{EFFB65E5-07C2-49F5-8774-10FB8BB07CF2}" type="presParOf" srcId="{C8F1C8DD-47F4-4A2E-9CA0-F71BF8872802}" destId="{0195E023-C83B-423A-B473-1C1C47C00C89}" srcOrd="4" destOrd="0" presId="urn:microsoft.com/office/officeart/2005/8/layout/target3"/>
    <dgm:cxn modelId="{D34A597E-9E2F-4F87-A721-3AE1FF1B9851}" type="presParOf" srcId="{C8F1C8DD-47F4-4A2E-9CA0-F71BF8872802}" destId="{45C8B99C-DFD8-4F3C-95CC-5542264FB3F6}" srcOrd="5" destOrd="0" presId="urn:microsoft.com/office/officeart/2005/8/layout/target3"/>
    <dgm:cxn modelId="{9BDABBCB-D476-44BF-814D-8BCECC7B47EA}" type="presParOf" srcId="{C8F1C8DD-47F4-4A2E-9CA0-F71BF8872802}" destId="{78F5E801-BE2C-462A-B2F2-AA790F3D454F}" srcOrd="6" destOrd="0" presId="urn:microsoft.com/office/officeart/2005/8/layout/target3"/>
    <dgm:cxn modelId="{59BFE031-EB4E-4D1E-80A3-C4785911C20A}" type="presParOf" srcId="{C8F1C8DD-47F4-4A2E-9CA0-F71BF8872802}" destId="{9B031B4F-AB85-4847-A93A-4722D415BDBD}" srcOrd="7" destOrd="0" presId="urn:microsoft.com/office/officeart/2005/8/layout/target3"/>
    <dgm:cxn modelId="{BB8E4842-C110-4E4E-8E25-B5227CE6A2D9}" type="presParOf" srcId="{C8F1C8DD-47F4-4A2E-9CA0-F71BF8872802}" destId="{444892A6-FE53-455E-BB14-199C78D72E18}" srcOrd="8" destOrd="0" presId="urn:microsoft.com/office/officeart/2005/8/layout/target3"/>
    <dgm:cxn modelId="{DB26CE78-02CC-4F88-B94D-8661D8555814}" type="presParOf" srcId="{C8F1C8DD-47F4-4A2E-9CA0-F71BF8872802}" destId="{AB45676A-BA6E-4834-925E-C48682A8C4A2}" srcOrd="9" destOrd="0" presId="urn:microsoft.com/office/officeart/2005/8/layout/target3"/>
    <dgm:cxn modelId="{C8666447-BC72-4C9A-881D-D4046416C6D2}" type="presParOf" srcId="{C8F1C8DD-47F4-4A2E-9CA0-F71BF8872802}" destId="{044AD9D1-B322-4649-82E9-F8DF3F77DC7D}" srcOrd="10" destOrd="0" presId="urn:microsoft.com/office/officeart/2005/8/layout/target3"/>
    <dgm:cxn modelId="{B998424B-AB94-4611-8E68-7F3EE99C9E83}" type="presParOf" srcId="{C8F1C8DD-47F4-4A2E-9CA0-F71BF8872802}" destId="{637FB836-AF8A-4668-8727-7B11753D0CEE}" srcOrd="11" destOrd="0" presId="urn:microsoft.com/office/officeart/2005/8/layout/target3"/>
    <dgm:cxn modelId="{B2F277FB-D36B-46DE-BC1A-2C136AF9A35F}" type="presParOf" srcId="{C8F1C8DD-47F4-4A2E-9CA0-F71BF8872802}" destId="{8D05538C-2367-4C5A-9697-386B9EF5C1BE}" srcOrd="12" destOrd="0" presId="urn:microsoft.com/office/officeart/2005/8/layout/target3"/>
    <dgm:cxn modelId="{D485B19C-FF83-4F74-8671-D40015B52BB7}" type="presParOf" srcId="{C8F1C8DD-47F4-4A2E-9CA0-F71BF8872802}" destId="{38C9A1FA-64FC-4B50-A556-A90B61CBC4DE}" srcOrd="13" destOrd="0" presId="urn:microsoft.com/office/officeart/2005/8/layout/target3"/>
    <dgm:cxn modelId="{9EDCB332-689A-4CAA-82B4-CC73D06CB276}" type="presParOf" srcId="{C8F1C8DD-47F4-4A2E-9CA0-F71BF8872802}" destId="{557C8476-033B-4517-8526-1D6EBF9BB88C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84E9F96-183B-46D0-BA93-A853BB769CEF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7C9DD45-C467-4ABC-B59E-46CE558D0E36}">
      <dgm:prSet phldrT="[Текст]"/>
      <dgm:spPr/>
      <dgm:t>
        <a:bodyPr/>
        <a:lstStyle/>
        <a:p>
          <a:r>
            <a:rPr lang="ru-RU" dirty="0"/>
            <a:t> 3</a:t>
          </a:r>
        </a:p>
      </dgm:t>
    </dgm:pt>
    <dgm:pt modelId="{36491E9F-602E-4D4E-B936-4C356EFFA945}" type="parTrans" cxnId="{6231B860-F270-447E-9B21-F6A0BB810077}">
      <dgm:prSet/>
      <dgm:spPr/>
      <dgm:t>
        <a:bodyPr/>
        <a:lstStyle/>
        <a:p>
          <a:endParaRPr lang="ru-RU"/>
        </a:p>
      </dgm:t>
    </dgm:pt>
    <dgm:pt modelId="{BB36D70A-6850-4000-BC8B-7CC6CD220EE3}" type="sibTrans" cxnId="{6231B860-F270-447E-9B21-F6A0BB810077}">
      <dgm:prSet/>
      <dgm:spPr/>
      <dgm:t>
        <a:bodyPr/>
        <a:lstStyle/>
        <a:p>
          <a:endParaRPr lang="ru-RU"/>
        </a:p>
      </dgm:t>
    </dgm:pt>
    <dgm:pt modelId="{2B7536E8-D401-4872-87B9-B6910DC28671}">
      <dgm:prSet phldrT="[Текст]" custT="1"/>
      <dgm:spPr/>
      <dgm:t>
        <a:bodyPr/>
        <a:lstStyle/>
        <a:p>
          <a:r>
            <a:rPr lang="ru-RU" sz="1200" dirty="0">
              <a:latin typeface="Times New Roman" pitchFamily="18" charset="0"/>
              <a:cs typeface="Times New Roman" pitchFamily="18" charset="0"/>
            </a:rPr>
            <a:t>Молодые специалисты</a:t>
          </a:r>
        </a:p>
      </dgm:t>
    </dgm:pt>
    <dgm:pt modelId="{2ED0FAEC-589D-4307-A309-E3DE7DC671D5}" type="parTrans" cxnId="{10B49AAA-6928-4B45-98C7-4C9E28815430}">
      <dgm:prSet/>
      <dgm:spPr/>
      <dgm:t>
        <a:bodyPr/>
        <a:lstStyle/>
        <a:p>
          <a:endParaRPr lang="ru-RU"/>
        </a:p>
      </dgm:t>
    </dgm:pt>
    <dgm:pt modelId="{F0C774B6-A68C-4A9D-90A8-1FA778D647A0}" type="sibTrans" cxnId="{10B49AAA-6928-4B45-98C7-4C9E28815430}">
      <dgm:prSet/>
      <dgm:spPr/>
      <dgm:t>
        <a:bodyPr/>
        <a:lstStyle/>
        <a:p>
          <a:endParaRPr lang="ru-RU"/>
        </a:p>
      </dgm:t>
    </dgm:pt>
    <dgm:pt modelId="{6ADC9BCD-17EA-41BA-B636-E59526D6D623}">
      <dgm:prSet phldrT="[Текст]"/>
      <dgm:spPr/>
      <dgm:t>
        <a:bodyPr/>
        <a:lstStyle/>
        <a:p>
          <a:r>
            <a:rPr lang="ru-RU" dirty="0"/>
            <a:t>5</a:t>
          </a:r>
        </a:p>
      </dgm:t>
    </dgm:pt>
    <dgm:pt modelId="{A0F5E4B9-E979-4AC4-A0DA-784C732755FD}" type="parTrans" cxnId="{016C5339-B750-4C62-A210-DA11A3CB52E1}">
      <dgm:prSet/>
      <dgm:spPr/>
      <dgm:t>
        <a:bodyPr/>
        <a:lstStyle/>
        <a:p>
          <a:endParaRPr lang="ru-RU"/>
        </a:p>
      </dgm:t>
    </dgm:pt>
    <dgm:pt modelId="{4BBC64B4-495D-4961-B7C6-4CA969E42E00}" type="sibTrans" cxnId="{016C5339-B750-4C62-A210-DA11A3CB52E1}">
      <dgm:prSet/>
      <dgm:spPr/>
      <dgm:t>
        <a:bodyPr/>
        <a:lstStyle/>
        <a:p>
          <a:endParaRPr lang="ru-RU"/>
        </a:p>
      </dgm:t>
    </dgm:pt>
    <dgm:pt modelId="{146E2D69-91FF-4A45-8750-C0196CED7A39}">
      <dgm:prSet phldrT="[Текст]"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Новый педагог в коллективе</a:t>
          </a:r>
        </a:p>
      </dgm:t>
    </dgm:pt>
    <dgm:pt modelId="{3F7F116C-86F3-496E-8904-B34472373667}" type="parTrans" cxnId="{5F419F09-1EA8-4A4E-83BB-7D7029EF204E}">
      <dgm:prSet/>
      <dgm:spPr/>
      <dgm:t>
        <a:bodyPr/>
        <a:lstStyle/>
        <a:p>
          <a:endParaRPr lang="ru-RU"/>
        </a:p>
      </dgm:t>
    </dgm:pt>
    <dgm:pt modelId="{83BA81E5-0E6E-46D5-A1D1-6D205E0721C8}" type="sibTrans" cxnId="{5F419F09-1EA8-4A4E-83BB-7D7029EF204E}">
      <dgm:prSet/>
      <dgm:spPr/>
      <dgm:t>
        <a:bodyPr/>
        <a:lstStyle/>
        <a:p>
          <a:endParaRPr lang="ru-RU"/>
        </a:p>
      </dgm:t>
    </dgm:pt>
    <dgm:pt modelId="{52B499F4-08D3-4556-AB05-BA2A9DF7CD93}">
      <dgm:prSet phldrT="[Текст]"/>
      <dgm:spPr/>
      <dgm:t>
        <a:bodyPr/>
        <a:lstStyle/>
        <a:p>
          <a:r>
            <a:rPr lang="ru-RU" dirty="0"/>
            <a:t>3</a:t>
          </a:r>
        </a:p>
      </dgm:t>
    </dgm:pt>
    <dgm:pt modelId="{30C641EA-9C57-4C49-8B86-0F6202125569}" type="parTrans" cxnId="{560A213E-A3F3-4450-A4B3-916329B5C099}">
      <dgm:prSet/>
      <dgm:spPr/>
      <dgm:t>
        <a:bodyPr/>
        <a:lstStyle/>
        <a:p>
          <a:endParaRPr lang="ru-RU"/>
        </a:p>
      </dgm:t>
    </dgm:pt>
    <dgm:pt modelId="{DFABED58-17F6-4BE1-AC9E-7F5E8B5639AB}" type="sibTrans" cxnId="{560A213E-A3F3-4450-A4B3-916329B5C099}">
      <dgm:prSet/>
      <dgm:spPr/>
      <dgm:t>
        <a:bodyPr/>
        <a:lstStyle/>
        <a:p>
          <a:endParaRPr lang="ru-RU"/>
        </a:p>
      </dgm:t>
    </dgm:pt>
    <dgm:pt modelId="{C8F1C8DD-47F4-4A2E-9CA0-F71BF8872802}" type="pres">
      <dgm:prSet presAssocID="{A84E9F96-183B-46D0-BA93-A853BB769CE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3D5BA4-F81E-40C7-B401-771D8EBEE382}" type="pres">
      <dgm:prSet presAssocID="{C7C9DD45-C467-4ABC-B59E-46CE558D0E36}" presName="circle1" presStyleLbl="node1" presStyleIdx="0" presStyleCnt="3"/>
      <dgm:spPr/>
    </dgm:pt>
    <dgm:pt modelId="{5F413F93-04A4-480C-ADB6-B50ECCEB0CCB}" type="pres">
      <dgm:prSet presAssocID="{C7C9DD45-C467-4ABC-B59E-46CE558D0E36}" presName="space" presStyleCnt="0"/>
      <dgm:spPr/>
    </dgm:pt>
    <dgm:pt modelId="{6D94A4E7-9273-4DF7-B153-D43D0B13D5D4}" type="pres">
      <dgm:prSet presAssocID="{C7C9DD45-C467-4ABC-B59E-46CE558D0E36}" presName="rect1" presStyleLbl="alignAcc1" presStyleIdx="0" presStyleCnt="3" custLinFactNeighborX="-2139" custLinFactNeighborY="-19254"/>
      <dgm:spPr/>
      <dgm:t>
        <a:bodyPr/>
        <a:lstStyle/>
        <a:p>
          <a:endParaRPr lang="ru-RU"/>
        </a:p>
      </dgm:t>
    </dgm:pt>
    <dgm:pt modelId="{861E3944-5CCE-4126-B67C-FCA7544DDED6}" type="pres">
      <dgm:prSet presAssocID="{6ADC9BCD-17EA-41BA-B636-E59526D6D623}" presName="vertSpace2" presStyleLbl="node1" presStyleIdx="0" presStyleCnt="3"/>
      <dgm:spPr/>
    </dgm:pt>
    <dgm:pt modelId="{0195E023-C83B-423A-B473-1C1C47C00C89}" type="pres">
      <dgm:prSet presAssocID="{6ADC9BCD-17EA-41BA-B636-E59526D6D623}" presName="circle2" presStyleLbl="node1" presStyleIdx="1" presStyleCnt="3"/>
      <dgm:spPr/>
    </dgm:pt>
    <dgm:pt modelId="{45C8B99C-DFD8-4F3C-95CC-5542264FB3F6}" type="pres">
      <dgm:prSet presAssocID="{6ADC9BCD-17EA-41BA-B636-E59526D6D623}" presName="rect2" presStyleLbl="alignAcc1" presStyleIdx="1" presStyleCnt="3"/>
      <dgm:spPr/>
      <dgm:t>
        <a:bodyPr/>
        <a:lstStyle/>
        <a:p>
          <a:endParaRPr lang="ru-RU"/>
        </a:p>
      </dgm:t>
    </dgm:pt>
    <dgm:pt modelId="{46A157C8-403C-4A78-9A4E-EB796BA244A2}" type="pres">
      <dgm:prSet presAssocID="{52B499F4-08D3-4556-AB05-BA2A9DF7CD93}" presName="vertSpace3" presStyleLbl="node1" presStyleIdx="1" presStyleCnt="3"/>
      <dgm:spPr/>
    </dgm:pt>
    <dgm:pt modelId="{FC2A9713-A424-4A9A-A65F-1358D02435CB}" type="pres">
      <dgm:prSet presAssocID="{52B499F4-08D3-4556-AB05-BA2A9DF7CD93}" presName="circle3" presStyleLbl="node1" presStyleIdx="2" presStyleCnt="3"/>
      <dgm:spPr/>
    </dgm:pt>
    <dgm:pt modelId="{3E30647D-1B5F-4A97-9CDF-7FA56BBA22F0}" type="pres">
      <dgm:prSet presAssocID="{52B499F4-08D3-4556-AB05-BA2A9DF7CD93}" presName="rect3" presStyleLbl="alignAcc1" presStyleIdx="2" presStyleCnt="3"/>
      <dgm:spPr/>
      <dgm:t>
        <a:bodyPr/>
        <a:lstStyle/>
        <a:p>
          <a:endParaRPr lang="ru-RU"/>
        </a:p>
      </dgm:t>
    </dgm:pt>
    <dgm:pt modelId="{AB45676A-BA6E-4834-925E-C48682A8C4A2}" type="pres">
      <dgm:prSet presAssocID="{C7C9DD45-C467-4ABC-B59E-46CE558D0E36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4AD9D1-B322-4649-82E9-F8DF3F77DC7D}" type="pres">
      <dgm:prSet presAssocID="{C7C9DD45-C467-4ABC-B59E-46CE558D0E36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7FB836-AF8A-4668-8727-7B11753D0CEE}" type="pres">
      <dgm:prSet presAssocID="{6ADC9BCD-17EA-41BA-B636-E59526D6D623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05538C-2367-4C5A-9697-386B9EF5C1BE}" type="pres">
      <dgm:prSet presAssocID="{6ADC9BCD-17EA-41BA-B636-E59526D6D623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7F661F-A280-4FC4-9A76-6B43D98EE7B4}" type="pres">
      <dgm:prSet presAssocID="{52B499F4-08D3-4556-AB05-BA2A9DF7CD93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E73D51-C589-4D25-9F92-EC4F3ACE7E86}" type="pres">
      <dgm:prSet presAssocID="{52B499F4-08D3-4556-AB05-BA2A9DF7CD93}" presName="rect3ChTx" presStyleLbl="alignAcc1" presStyleIdx="2" presStyleCnt="3">
        <dgm:presLayoutVars>
          <dgm:bulletEnabled val="1"/>
        </dgm:presLayoutVars>
      </dgm:prSet>
      <dgm:spPr/>
    </dgm:pt>
  </dgm:ptLst>
  <dgm:cxnLst>
    <dgm:cxn modelId="{10B49AAA-6928-4B45-98C7-4C9E28815430}" srcId="{C7C9DD45-C467-4ABC-B59E-46CE558D0E36}" destId="{2B7536E8-D401-4872-87B9-B6910DC28671}" srcOrd="0" destOrd="0" parTransId="{2ED0FAEC-589D-4307-A309-E3DE7DC671D5}" sibTransId="{F0C774B6-A68C-4A9D-90A8-1FA778D647A0}"/>
    <dgm:cxn modelId="{4CC6C8CB-F0C0-4F2B-9EF3-CBDA2BC6589E}" type="presOf" srcId="{6ADC9BCD-17EA-41BA-B636-E59526D6D623}" destId="{45C8B99C-DFD8-4F3C-95CC-5542264FB3F6}" srcOrd="0" destOrd="0" presId="urn:microsoft.com/office/officeart/2005/8/layout/target3"/>
    <dgm:cxn modelId="{40968C69-6ACF-4ACF-B983-90F491D11543}" type="presOf" srcId="{2B7536E8-D401-4872-87B9-B6910DC28671}" destId="{044AD9D1-B322-4649-82E9-F8DF3F77DC7D}" srcOrd="0" destOrd="0" presId="urn:microsoft.com/office/officeart/2005/8/layout/target3"/>
    <dgm:cxn modelId="{AC40CC2D-8F66-4D1E-AC49-389CCD7070F6}" type="presOf" srcId="{A84E9F96-183B-46D0-BA93-A853BB769CEF}" destId="{C8F1C8DD-47F4-4A2E-9CA0-F71BF8872802}" srcOrd="0" destOrd="0" presId="urn:microsoft.com/office/officeart/2005/8/layout/target3"/>
    <dgm:cxn modelId="{016C5339-B750-4C62-A210-DA11A3CB52E1}" srcId="{A84E9F96-183B-46D0-BA93-A853BB769CEF}" destId="{6ADC9BCD-17EA-41BA-B636-E59526D6D623}" srcOrd="1" destOrd="0" parTransId="{A0F5E4B9-E979-4AC4-A0DA-784C732755FD}" sibTransId="{4BBC64B4-495D-4961-B7C6-4CA969E42E00}"/>
    <dgm:cxn modelId="{B1990354-4566-4A79-AEE3-FDACCE32A37B}" type="presOf" srcId="{C7C9DD45-C467-4ABC-B59E-46CE558D0E36}" destId="{AB45676A-BA6E-4834-925E-C48682A8C4A2}" srcOrd="1" destOrd="0" presId="urn:microsoft.com/office/officeart/2005/8/layout/target3"/>
    <dgm:cxn modelId="{F3B093C9-7ABC-45C4-9708-E3BD21DF717F}" type="presOf" srcId="{146E2D69-91FF-4A45-8750-C0196CED7A39}" destId="{8D05538C-2367-4C5A-9697-386B9EF5C1BE}" srcOrd="0" destOrd="0" presId="urn:microsoft.com/office/officeart/2005/8/layout/target3"/>
    <dgm:cxn modelId="{6231B860-F270-447E-9B21-F6A0BB810077}" srcId="{A84E9F96-183B-46D0-BA93-A853BB769CEF}" destId="{C7C9DD45-C467-4ABC-B59E-46CE558D0E36}" srcOrd="0" destOrd="0" parTransId="{36491E9F-602E-4D4E-B936-4C356EFFA945}" sibTransId="{BB36D70A-6850-4000-BC8B-7CC6CD220EE3}"/>
    <dgm:cxn modelId="{2784B320-C739-4146-B94E-79DCCF586428}" type="presOf" srcId="{52B499F4-08D3-4556-AB05-BA2A9DF7CD93}" destId="{3E30647D-1B5F-4A97-9CDF-7FA56BBA22F0}" srcOrd="0" destOrd="0" presId="urn:microsoft.com/office/officeart/2005/8/layout/target3"/>
    <dgm:cxn modelId="{C6B66431-BDC4-41F8-8E40-36564A6F515F}" type="presOf" srcId="{C7C9DD45-C467-4ABC-B59E-46CE558D0E36}" destId="{6D94A4E7-9273-4DF7-B153-D43D0B13D5D4}" srcOrd="0" destOrd="0" presId="urn:microsoft.com/office/officeart/2005/8/layout/target3"/>
    <dgm:cxn modelId="{9CF156CA-9B6F-473A-8F72-C5F5A7DE5A9C}" type="presOf" srcId="{6ADC9BCD-17EA-41BA-B636-E59526D6D623}" destId="{637FB836-AF8A-4668-8727-7B11753D0CEE}" srcOrd="1" destOrd="0" presId="urn:microsoft.com/office/officeart/2005/8/layout/target3"/>
    <dgm:cxn modelId="{5F419F09-1EA8-4A4E-83BB-7D7029EF204E}" srcId="{6ADC9BCD-17EA-41BA-B636-E59526D6D623}" destId="{146E2D69-91FF-4A45-8750-C0196CED7A39}" srcOrd="0" destOrd="0" parTransId="{3F7F116C-86F3-496E-8904-B34472373667}" sibTransId="{83BA81E5-0E6E-46D5-A1D1-6D205E0721C8}"/>
    <dgm:cxn modelId="{2D9F9B08-F19E-4F79-8DC9-CF3A51871C54}" type="presOf" srcId="{52B499F4-08D3-4556-AB05-BA2A9DF7CD93}" destId="{8A7F661F-A280-4FC4-9A76-6B43D98EE7B4}" srcOrd="1" destOrd="0" presId="urn:microsoft.com/office/officeart/2005/8/layout/target3"/>
    <dgm:cxn modelId="{560A213E-A3F3-4450-A4B3-916329B5C099}" srcId="{A84E9F96-183B-46D0-BA93-A853BB769CEF}" destId="{52B499F4-08D3-4556-AB05-BA2A9DF7CD93}" srcOrd="2" destOrd="0" parTransId="{30C641EA-9C57-4C49-8B86-0F6202125569}" sibTransId="{DFABED58-17F6-4BE1-AC9E-7F5E8B5639AB}"/>
    <dgm:cxn modelId="{93BFBB7D-06ED-407B-AEDE-40F35B9427FB}" type="presParOf" srcId="{C8F1C8DD-47F4-4A2E-9CA0-F71BF8872802}" destId="{DF3D5BA4-F81E-40C7-B401-771D8EBEE382}" srcOrd="0" destOrd="0" presId="urn:microsoft.com/office/officeart/2005/8/layout/target3"/>
    <dgm:cxn modelId="{01D30E5E-AEF5-4124-B527-5615C8AD29E8}" type="presParOf" srcId="{C8F1C8DD-47F4-4A2E-9CA0-F71BF8872802}" destId="{5F413F93-04A4-480C-ADB6-B50ECCEB0CCB}" srcOrd="1" destOrd="0" presId="urn:microsoft.com/office/officeart/2005/8/layout/target3"/>
    <dgm:cxn modelId="{FB126A5A-26A8-46B2-9C06-53CB09A78D99}" type="presParOf" srcId="{C8F1C8DD-47F4-4A2E-9CA0-F71BF8872802}" destId="{6D94A4E7-9273-4DF7-B153-D43D0B13D5D4}" srcOrd="2" destOrd="0" presId="urn:microsoft.com/office/officeart/2005/8/layout/target3"/>
    <dgm:cxn modelId="{F41004EA-7A39-4842-8D71-8DE062D4C717}" type="presParOf" srcId="{C8F1C8DD-47F4-4A2E-9CA0-F71BF8872802}" destId="{861E3944-5CCE-4126-B67C-FCA7544DDED6}" srcOrd="3" destOrd="0" presId="urn:microsoft.com/office/officeart/2005/8/layout/target3"/>
    <dgm:cxn modelId="{EFFB65E5-07C2-49F5-8774-10FB8BB07CF2}" type="presParOf" srcId="{C8F1C8DD-47F4-4A2E-9CA0-F71BF8872802}" destId="{0195E023-C83B-423A-B473-1C1C47C00C89}" srcOrd="4" destOrd="0" presId="urn:microsoft.com/office/officeart/2005/8/layout/target3"/>
    <dgm:cxn modelId="{D34A597E-9E2F-4F87-A721-3AE1FF1B9851}" type="presParOf" srcId="{C8F1C8DD-47F4-4A2E-9CA0-F71BF8872802}" destId="{45C8B99C-DFD8-4F3C-95CC-5542264FB3F6}" srcOrd="5" destOrd="0" presId="urn:microsoft.com/office/officeart/2005/8/layout/target3"/>
    <dgm:cxn modelId="{0BF45513-8A99-4832-B02A-8B632DB9A156}" type="presParOf" srcId="{C8F1C8DD-47F4-4A2E-9CA0-F71BF8872802}" destId="{46A157C8-403C-4A78-9A4E-EB796BA244A2}" srcOrd="6" destOrd="0" presId="urn:microsoft.com/office/officeart/2005/8/layout/target3"/>
    <dgm:cxn modelId="{C1402669-9269-40E2-BC71-2145D033A847}" type="presParOf" srcId="{C8F1C8DD-47F4-4A2E-9CA0-F71BF8872802}" destId="{FC2A9713-A424-4A9A-A65F-1358D02435CB}" srcOrd="7" destOrd="0" presId="urn:microsoft.com/office/officeart/2005/8/layout/target3"/>
    <dgm:cxn modelId="{DB5FB42E-D350-4F1E-910D-2E5DDA8232DB}" type="presParOf" srcId="{C8F1C8DD-47F4-4A2E-9CA0-F71BF8872802}" destId="{3E30647D-1B5F-4A97-9CDF-7FA56BBA22F0}" srcOrd="8" destOrd="0" presId="urn:microsoft.com/office/officeart/2005/8/layout/target3"/>
    <dgm:cxn modelId="{DB26CE78-02CC-4F88-B94D-8661D8555814}" type="presParOf" srcId="{C8F1C8DD-47F4-4A2E-9CA0-F71BF8872802}" destId="{AB45676A-BA6E-4834-925E-C48682A8C4A2}" srcOrd="9" destOrd="0" presId="urn:microsoft.com/office/officeart/2005/8/layout/target3"/>
    <dgm:cxn modelId="{C8666447-BC72-4C9A-881D-D4046416C6D2}" type="presParOf" srcId="{C8F1C8DD-47F4-4A2E-9CA0-F71BF8872802}" destId="{044AD9D1-B322-4649-82E9-F8DF3F77DC7D}" srcOrd="10" destOrd="0" presId="urn:microsoft.com/office/officeart/2005/8/layout/target3"/>
    <dgm:cxn modelId="{B998424B-AB94-4611-8E68-7F3EE99C9E83}" type="presParOf" srcId="{C8F1C8DD-47F4-4A2E-9CA0-F71BF8872802}" destId="{637FB836-AF8A-4668-8727-7B11753D0CEE}" srcOrd="11" destOrd="0" presId="urn:microsoft.com/office/officeart/2005/8/layout/target3"/>
    <dgm:cxn modelId="{B2F277FB-D36B-46DE-BC1A-2C136AF9A35F}" type="presParOf" srcId="{C8F1C8DD-47F4-4A2E-9CA0-F71BF8872802}" destId="{8D05538C-2367-4C5A-9697-386B9EF5C1BE}" srcOrd="12" destOrd="0" presId="urn:microsoft.com/office/officeart/2005/8/layout/target3"/>
    <dgm:cxn modelId="{AF202A86-1359-47C8-A3E0-E8521F0B082B}" type="presParOf" srcId="{C8F1C8DD-47F4-4A2E-9CA0-F71BF8872802}" destId="{8A7F661F-A280-4FC4-9A76-6B43D98EE7B4}" srcOrd="13" destOrd="0" presId="urn:microsoft.com/office/officeart/2005/8/layout/target3"/>
    <dgm:cxn modelId="{FD1CCEB1-28FA-4876-A9A3-C1727ECF095C}" type="presParOf" srcId="{C8F1C8DD-47F4-4A2E-9CA0-F71BF8872802}" destId="{89E73D51-C589-4D25-9F92-EC4F3ACE7E86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84E9F96-183B-46D0-BA93-A853BB769CEF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B7536E8-D401-4872-87B9-B6910DC28671}">
      <dgm:prSet phldrT="[Текст]"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Молодые специалисты</a:t>
          </a:r>
        </a:p>
      </dgm:t>
    </dgm:pt>
    <dgm:pt modelId="{2ED0FAEC-589D-4307-A309-E3DE7DC671D5}" type="parTrans" cxnId="{10B49AAA-6928-4B45-98C7-4C9E28815430}">
      <dgm:prSet/>
      <dgm:spPr/>
      <dgm:t>
        <a:bodyPr/>
        <a:lstStyle/>
        <a:p>
          <a:endParaRPr lang="ru-RU"/>
        </a:p>
      </dgm:t>
    </dgm:pt>
    <dgm:pt modelId="{F0C774B6-A68C-4A9D-90A8-1FA778D647A0}" type="sibTrans" cxnId="{10B49AAA-6928-4B45-98C7-4C9E28815430}">
      <dgm:prSet/>
      <dgm:spPr/>
      <dgm:t>
        <a:bodyPr/>
        <a:lstStyle/>
        <a:p>
          <a:endParaRPr lang="ru-RU"/>
        </a:p>
      </dgm:t>
    </dgm:pt>
    <dgm:pt modelId="{6ADC9BCD-17EA-41BA-B636-E59526D6D623}">
      <dgm:prSet phldrT="[Текст]"/>
      <dgm:spPr/>
      <dgm:t>
        <a:bodyPr/>
        <a:lstStyle/>
        <a:p>
          <a:r>
            <a:rPr lang="ru-RU" dirty="0"/>
            <a:t>1</a:t>
          </a:r>
        </a:p>
      </dgm:t>
    </dgm:pt>
    <dgm:pt modelId="{A0F5E4B9-E979-4AC4-A0DA-784C732755FD}" type="parTrans" cxnId="{016C5339-B750-4C62-A210-DA11A3CB52E1}">
      <dgm:prSet/>
      <dgm:spPr/>
      <dgm:t>
        <a:bodyPr/>
        <a:lstStyle/>
        <a:p>
          <a:endParaRPr lang="ru-RU"/>
        </a:p>
      </dgm:t>
    </dgm:pt>
    <dgm:pt modelId="{4BBC64B4-495D-4961-B7C6-4CA969E42E00}" type="sibTrans" cxnId="{016C5339-B750-4C62-A210-DA11A3CB52E1}">
      <dgm:prSet/>
      <dgm:spPr/>
      <dgm:t>
        <a:bodyPr/>
        <a:lstStyle/>
        <a:p>
          <a:endParaRPr lang="ru-RU"/>
        </a:p>
      </dgm:t>
    </dgm:pt>
    <dgm:pt modelId="{146E2D69-91FF-4A45-8750-C0196CED7A39}">
      <dgm:prSet phldrT="[Текст]"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Студент</a:t>
          </a:r>
        </a:p>
      </dgm:t>
    </dgm:pt>
    <dgm:pt modelId="{3F7F116C-86F3-496E-8904-B34472373667}" type="parTrans" cxnId="{5F419F09-1EA8-4A4E-83BB-7D7029EF204E}">
      <dgm:prSet/>
      <dgm:spPr/>
      <dgm:t>
        <a:bodyPr/>
        <a:lstStyle/>
        <a:p>
          <a:endParaRPr lang="ru-RU"/>
        </a:p>
      </dgm:t>
    </dgm:pt>
    <dgm:pt modelId="{83BA81E5-0E6E-46D5-A1D1-6D205E0721C8}" type="sibTrans" cxnId="{5F419F09-1EA8-4A4E-83BB-7D7029EF204E}">
      <dgm:prSet/>
      <dgm:spPr/>
      <dgm:t>
        <a:bodyPr/>
        <a:lstStyle/>
        <a:p>
          <a:endParaRPr lang="ru-RU"/>
        </a:p>
      </dgm:t>
    </dgm:pt>
    <dgm:pt modelId="{C7C9DD45-C467-4ABC-B59E-46CE558D0E36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BB36D70A-6850-4000-BC8B-7CC6CD220EE3}" type="sibTrans" cxnId="{6231B860-F270-447E-9B21-F6A0BB810077}">
      <dgm:prSet/>
      <dgm:spPr/>
      <dgm:t>
        <a:bodyPr/>
        <a:lstStyle/>
        <a:p>
          <a:endParaRPr lang="ru-RU"/>
        </a:p>
      </dgm:t>
    </dgm:pt>
    <dgm:pt modelId="{36491E9F-602E-4D4E-B936-4C356EFFA945}" type="parTrans" cxnId="{6231B860-F270-447E-9B21-F6A0BB810077}">
      <dgm:prSet/>
      <dgm:spPr/>
      <dgm:t>
        <a:bodyPr/>
        <a:lstStyle/>
        <a:p>
          <a:endParaRPr lang="ru-RU"/>
        </a:p>
      </dgm:t>
    </dgm:pt>
    <dgm:pt modelId="{C8F1C8DD-47F4-4A2E-9CA0-F71BF8872802}" type="pres">
      <dgm:prSet presAssocID="{A84E9F96-183B-46D0-BA93-A853BB769CE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3D5BA4-F81E-40C7-B401-771D8EBEE382}" type="pres">
      <dgm:prSet presAssocID="{C7C9DD45-C467-4ABC-B59E-46CE558D0E36}" presName="circle1" presStyleLbl="node1" presStyleIdx="0" presStyleCnt="2"/>
      <dgm:spPr/>
    </dgm:pt>
    <dgm:pt modelId="{5F413F93-04A4-480C-ADB6-B50ECCEB0CCB}" type="pres">
      <dgm:prSet presAssocID="{C7C9DD45-C467-4ABC-B59E-46CE558D0E36}" presName="space" presStyleCnt="0"/>
      <dgm:spPr/>
    </dgm:pt>
    <dgm:pt modelId="{6D94A4E7-9273-4DF7-B153-D43D0B13D5D4}" type="pres">
      <dgm:prSet presAssocID="{C7C9DD45-C467-4ABC-B59E-46CE558D0E36}" presName="rect1" presStyleLbl="alignAcc1" presStyleIdx="0" presStyleCnt="2" custLinFactNeighborX="-1076" custLinFactNeighborY="904"/>
      <dgm:spPr/>
      <dgm:t>
        <a:bodyPr/>
        <a:lstStyle/>
        <a:p>
          <a:endParaRPr lang="ru-RU"/>
        </a:p>
      </dgm:t>
    </dgm:pt>
    <dgm:pt modelId="{861E3944-5CCE-4126-B67C-FCA7544DDED6}" type="pres">
      <dgm:prSet presAssocID="{6ADC9BCD-17EA-41BA-B636-E59526D6D623}" presName="vertSpace2" presStyleLbl="node1" presStyleIdx="0" presStyleCnt="2"/>
      <dgm:spPr/>
    </dgm:pt>
    <dgm:pt modelId="{0195E023-C83B-423A-B473-1C1C47C00C89}" type="pres">
      <dgm:prSet presAssocID="{6ADC9BCD-17EA-41BA-B636-E59526D6D623}" presName="circle2" presStyleLbl="node1" presStyleIdx="1" presStyleCnt="2"/>
      <dgm:spPr/>
    </dgm:pt>
    <dgm:pt modelId="{45C8B99C-DFD8-4F3C-95CC-5542264FB3F6}" type="pres">
      <dgm:prSet presAssocID="{6ADC9BCD-17EA-41BA-B636-E59526D6D623}" presName="rect2" presStyleLbl="alignAcc1" presStyleIdx="1" presStyleCnt="2"/>
      <dgm:spPr/>
      <dgm:t>
        <a:bodyPr/>
        <a:lstStyle/>
        <a:p>
          <a:endParaRPr lang="ru-RU"/>
        </a:p>
      </dgm:t>
    </dgm:pt>
    <dgm:pt modelId="{AB45676A-BA6E-4834-925E-C48682A8C4A2}" type="pres">
      <dgm:prSet presAssocID="{C7C9DD45-C467-4ABC-B59E-46CE558D0E36}" presName="rect1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4AD9D1-B322-4649-82E9-F8DF3F77DC7D}" type="pres">
      <dgm:prSet presAssocID="{C7C9DD45-C467-4ABC-B59E-46CE558D0E36}" presName="rect1ChTx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7FB836-AF8A-4668-8727-7B11753D0CEE}" type="pres">
      <dgm:prSet presAssocID="{6ADC9BCD-17EA-41BA-B636-E59526D6D623}" presName="rect2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05538C-2367-4C5A-9697-386B9EF5C1BE}" type="pres">
      <dgm:prSet presAssocID="{6ADC9BCD-17EA-41BA-B636-E59526D6D623}" presName="rect2ChTx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231B860-F270-447E-9B21-F6A0BB810077}" srcId="{A84E9F96-183B-46D0-BA93-A853BB769CEF}" destId="{C7C9DD45-C467-4ABC-B59E-46CE558D0E36}" srcOrd="0" destOrd="0" parTransId="{36491E9F-602E-4D4E-B936-4C356EFFA945}" sibTransId="{BB36D70A-6850-4000-BC8B-7CC6CD220EE3}"/>
    <dgm:cxn modelId="{F3B093C9-7ABC-45C4-9708-E3BD21DF717F}" type="presOf" srcId="{146E2D69-91FF-4A45-8750-C0196CED7A39}" destId="{8D05538C-2367-4C5A-9697-386B9EF5C1BE}" srcOrd="0" destOrd="0" presId="urn:microsoft.com/office/officeart/2005/8/layout/target3"/>
    <dgm:cxn modelId="{9CF156CA-9B6F-473A-8F72-C5F5A7DE5A9C}" type="presOf" srcId="{6ADC9BCD-17EA-41BA-B636-E59526D6D623}" destId="{637FB836-AF8A-4668-8727-7B11753D0CEE}" srcOrd="1" destOrd="0" presId="urn:microsoft.com/office/officeart/2005/8/layout/target3"/>
    <dgm:cxn modelId="{B1990354-4566-4A79-AEE3-FDACCE32A37B}" type="presOf" srcId="{C7C9DD45-C467-4ABC-B59E-46CE558D0E36}" destId="{AB45676A-BA6E-4834-925E-C48682A8C4A2}" srcOrd="1" destOrd="0" presId="urn:microsoft.com/office/officeart/2005/8/layout/target3"/>
    <dgm:cxn modelId="{5F419F09-1EA8-4A4E-83BB-7D7029EF204E}" srcId="{6ADC9BCD-17EA-41BA-B636-E59526D6D623}" destId="{146E2D69-91FF-4A45-8750-C0196CED7A39}" srcOrd="0" destOrd="0" parTransId="{3F7F116C-86F3-496E-8904-B34472373667}" sibTransId="{83BA81E5-0E6E-46D5-A1D1-6D205E0721C8}"/>
    <dgm:cxn modelId="{016C5339-B750-4C62-A210-DA11A3CB52E1}" srcId="{A84E9F96-183B-46D0-BA93-A853BB769CEF}" destId="{6ADC9BCD-17EA-41BA-B636-E59526D6D623}" srcOrd="1" destOrd="0" parTransId="{A0F5E4B9-E979-4AC4-A0DA-784C732755FD}" sibTransId="{4BBC64B4-495D-4961-B7C6-4CA969E42E00}"/>
    <dgm:cxn modelId="{AC40CC2D-8F66-4D1E-AC49-389CCD7070F6}" type="presOf" srcId="{A84E9F96-183B-46D0-BA93-A853BB769CEF}" destId="{C8F1C8DD-47F4-4A2E-9CA0-F71BF8872802}" srcOrd="0" destOrd="0" presId="urn:microsoft.com/office/officeart/2005/8/layout/target3"/>
    <dgm:cxn modelId="{10B49AAA-6928-4B45-98C7-4C9E28815430}" srcId="{C7C9DD45-C467-4ABC-B59E-46CE558D0E36}" destId="{2B7536E8-D401-4872-87B9-B6910DC28671}" srcOrd="0" destOrd="0" parTransId="{2ED0FAEC-589D-4307-A309-E3DE7DC671D5}" sibTransId="{F0C774B6-A68C-4A9D-90A8-1FA778D647A0}"/>
    <dgm:cxn modelId="{C6B66431-BDC4-41F8-8E40-36564A6F515F}" type="presOf" srcId="{C7C9DD45-C467-4ABC-B59E-46CE558D0E36}" destId="{6D94A4E7-9273-4DF7-B153-D43D0B13D5D4}" srcOrd="0" destOrd="0" presId="urn:microsoft.com/office/officeart/2005/8/layout/target3"/>
    <dgm:cxn modelId="{4CC6C8CB-F0C0-4F2B-9EF3-CBDA2BC6589E}" type="presOf" srcId="{6ADC9BCD-17EA-41BA-B636-E59526D6D623}" destId="{45C8B99C-DFD8-4F3C-95CC-5542264FB3F6}" srcOrd="0" destOrd="0" presId="urn:microsoft.com/office/officeart/2005/8/layout/target3"/>
    <dgm:cxn modelId="{40968C69-6ACF-4ACF-B983-90F491D11543}" type="presOf" srcId="{2B7536E8-D401-4872-87B9-B6910DC28671}" destId="{044AD9D1-B322-4649-82E9-F8DF3F77DC7D}" srcOrd="0" destOrd="0" presId="urn:microsoft.com/office/officeart/2005/8/layout/target3"/>
    <dgm:cxn modelId="{93BFBB7D-06ED-407B-AEDE-40F35B9427FB}" type="presParOf" srcId="{C8F1C8DD-47F4-4A2E-9CA0-F71BF8872802}" destId="{DF3D5BA4-F81E-40C7-B401-771D8EBEE382}" srcOrd="0" destOrd="0" presId="urn:microsoft.com/office/officeart/2005/8/layout/target3"/>
    <dgm:cxn modelId="{01D30E5E-AEF5-4124-B527-5615C8AD29E8}" type="presParOf" srcId="{C8F1C8DD-47F4-4A2E-9CA0-F71BF8872802}" destId="{5F413F93-04A4-480C-ADB6-B50ECCEB0CCB}" srcOrd="1" destOrd="0" presId="urn:microsoft.com/office/officeart/2005/8/layout/target3"/>
    <dgm:cxn modelId="{FB126A5A-26A8-46B2-9C06-53CB09A78D99}" type="presParOf" srcId="{C8F1C8DD-47F4-4A2E-9CA0-F71BF8872802}" destId="{6D94A4E7-9273-4DF7-B153-D43D0B13D5D4}" srcOrd="2" destOrd="0" presId="urn:microsoft.com/office/officeart/2005/8/layout/target3"/>
    <dgm:cxn modelId="{F41004EA-7A39-4842-8D71-8DE062D4C717}" type="presParOf" srcId="{C8F1C8DD-47F4-4A2E-9CA0-F71BF8872802}" destId="{861E3944-5CCE-4126-B67C-FCA7544DDED6}" srcOrd="3" destOrd="0" presId="urn:microsoft.com/office/officeart/2005/8/layout/target3"/>
    <dgm:cxn modelId="{EFFB65E5-07C2-49F5-8774-10FB8BB07CF2}" type="presParOf" srcId="{C8F1C8DD-47F4-4A2E-9CA0-F71BF8872802}" destId="{0195E023-C83B-423A-B473-1C1C47C00C89}" srcOrd="4" destOrd="0" presId="urn:microsoft.com/office/officeart/2005/8/layout/target3"/>
    <dgm:cxn modelId="{D34A597E-9E2F-4F87-A721-3AE1FF1B9851}" type="presParOf" srcId="{C8F1C8DD-47F4-4A2E-9CA0-F71BF8872802}" destId="{45C8B99C-DFD8-4F3C-95CC-5542264FB3F6}" srcOrd="5" destOrd="0" presId="urn:microsoft.com/office/officeart/2005/8/layout/target3"/>
    <dgm:cxn modelId="{DB26CE78-02CC-4F88-B94D-8661D8555814}" type="presParOf" srcId="{C8F1C8DD-47F4-4A2E-9CA0-F71BF8872802}" destId="{AB45676A-BA6E-4834-925E-C48682A8C4A2}" srcOrd="6" destOrd="0" presId="urn:microsoft.com/office/officeart/2005/8/layout/target3"/>
    <dgm:cxn modelId="{C8666447-BC72-4C9A-881D-D4046416C6D2}" type="presParOf" srcId="{C8F1C8DD-47F4-4A2E-9CA0-F71BF8872802}" destId="{044AD9D1-B322-4649-82E9-F8DF3F77DC7D}" srcOrd="7" destOrd="0" presId="urn:microsoft.com/office/officeart/2005/8/layout/target3"/>
    <dgm:cxn modelId="{B998424B-AB94-4611-8E68-7F3EE99C9E83}" type="presParOf" srcId="{C8F1C8DD-47F4-4A2E-9CA0-F71BF8872802}" destId="{637FB836-AF8A-4668-8727-7B11753D0CEE}" srcOrd="8" destOrd="0" presId="urn:microsoft.com/office/officeart/2005/8/layout/target3"/>
    <dgm:cxn modelId="{B2F277FB-D36B-46DE-BC1A-2C136AF9A35F}" type="presParOf" srcId="{C8F1C8DD-47F4-4A2E-9CA0-F71BF8872802}" destId="{8D05538C-2367-4C5A-9697-386B9EF5C1BE}" srcOrd="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8FD097-E5A4-4F49-A3AF-8A799AD4F589}">
      <dsp:nvSpPr>
        <dsp:cNvPr id="0" name=""/>
        <dsp:cNvSpPr/>
      </dsp:nvSpPr>
      <dsp:spPr>
        <a:xfrm>
          <a:off x="2448267" y="267088"/>
          <a:ext cx="4424614" cy="4424614"/>
        </a:xfrm>
        <a:prstGeom prst="pie">
          <a:avLst>
            <a:gd name="adj1" fmla="val 162000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Куратор</a:t>
          </a:r>
        </a:p>
      </dsp:txBody>
      <dsp:txXfrm>
        <a:off x="4797000" y="1184142"/>
        <a:ext cx="1632893" cy="1211501"/>
      </dsp:txXfrm>
    </dsp:sp>
    <dsp:sp modelId="{53D1554F-F446-40B1-937F-8224ECB077CE}">
      <dsp:nvSpPr>
        <dsp:cNvPr id="0" name=""/>
        <dsp:cNvSpPr/>
      </dsp:nvSpPr>
      <dsp:spPr>
        <a:xfrm>
          <a:off x="2428445" y="477662"/>
          <a:ext cx="4424614" cy="4424614"/>
        </a:xfrm>
        <a:prstGeom prst="pie">
          <a:avLst>
            <a:gd name="adj1" fmla="val 0"/>
            <a:gd name="adj2" fmla="val 54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Наставнические пары/группы</a:t>
          </a:r>
        </a:p>
      </dsp:txBody>
      <dsp:txXfrm>
        <a:off x="4777177" y="2773720"/>
        <a:ext cx="1632893" cy="1211501"/>
      </dsp:txXfrm>
    </dsp:sp>
    <dsp:sp modelId="{E27153D8-4558-4C0F-B3C7-8ABEAD11095A}">
      <dsp:nvSpPr>
        <dsp:cNvPr id="0" name=""/>
        <dsp:cNvSpPr/>
      </dsp:nvSpPr>
      <dsp:spPr>
        <a:xfrm>
          <a:off x="2279904" y="477662"/>
          <a:ext cx="4424614" cy="4424614"/>
        </a:xfrm>
        <a:prstGeom prst="pie">
          <a:avLst>
            <a:gd name="adj1" fmla="val 5400000"/>
            <a:gd name="adj2" fmla="val 10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Совет наставников</a:t>
          </a:r>
        </a:p>
      </dsp:txBody>
      <dsp:txXfrm>
        <a:off x="2722892" y="2773720"/>
        <a:ext cx="1632893" cy="1211501"/>
      </dsp:txXfrm>
    </dsp:sp>
    <dsp:sp modelId="{5143457C-1A1F-4088-8EF8-A6FB99D2C8A4}">
      <dsp:nvSpPr>
        <dsp:cNvPr id="0" name=""/>
        <dsp:cNvSpPr/>
      </dsp:nvSpPr>
      <dsp:spPr>
        <a:xfrm>
          <a:off x="2279904" y="329121"/>
          <a:ext cx="4424614" cy="4424614"/>
        </a:xfrm>
        <a:prstGeom prst="pie">
          <a:avLst>
            <a:gd name="adj1" fmla="val 108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Руководитель</a:t>
          </a:r>
        </a:p>
      </dsp:txBody>
      <dsp:txXfrm>
        <a:off x="2722892" y="1246175"/>
        <a:ext cx="1632893" cy="1211501"/>
      </dsp:txXfrm>
    </dsp:sp>
    <dsp:sp modelId="{2616E895-8625-4AE6-A76F-7B7CEC72C69A}">
      <dsp:nvSpPr>
        <dsp:cNvPr id="0" name=""/>
        <dsp:cNvSpPr/>
      </dsp:nvSpPr>
      <dsp:spPr>
        <a:xfrm>
          <a:off x="2174362" y="-6816"/>
          <a:ext cx="4972423" cy="4972423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chemeClr val="bg1">
            <a:lumMod val="85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E1D88B-51EA-4263-9D2C-55B9CA20220D}">
      <dsp:nvSpPr>
        <dsp:cNvPr id="0" name=""/>
        <dsp:cNvSpPr/>
      </dsp:nvSpPr>
      <dsp:spPr>
        <a:xfrm>
          <a:off x="2056161" y="203757"/>
          <a:ext cx="5169182" cy="4972423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chemeClr val="bg1">
            <a:lumMod val="85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8DF8FE-0677-49BE-8A4C-50BC34DF9367}">
      <dsp:nvSpPr>
        <dsp:cNvPr id="0" name=""/>
        <dsp:cNvSpPr/>
      </dsp:nvSpPr>
      <dsp:spPr>
        <a:xfrm>
          <a:off x="2005999" y="203757"/>
          <a:ext cx="4972423" cy="4972423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chemeClr val="bg1">
            <a:lumMod val="85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360DF3-311C-46A9-874A-F79994144AE3}">
      <dsp:nvSpPr>
        <dsp:cNvPr id="0" name=""/>
        <dsp:cNvSpPr/>
      </dsp:nvSpPr>
      <dsp:spPr>
        <a:xfrm>
          <a:off x="2005999" y="55216"/>
          <a:ext cx="4972423" cy="4972423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chemeClr val="bg1">
            <a:lumMod val="85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CC1971-9E8D-4120-A26E-16D4DDCF3637}">
      <dsp:nvSpPr>
        <dsp:cNvPr id="0" name=""/>
        <dsp:cNvSpPr/>
      </dsp:nvSpPr>
      <dsp:spPr>
        <a:xfrm>
          <a:off x="0" y="3407669"/>
          <a:ext cx="8496944" cy="12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2E1A22-D520-4A95-BA18-F8ACCD556AC1}">
      <dsp:nvSpPr>
        <dsp:cNvPr id="0" name=""/>
        <dsp:cNvSpPr/>
      </dsp:nvSpPr>
      <dsp:spPr>
        <a:xfrm>
          <a:off x="34762" y="2520280"/>
          <a:ext cx="8199780" cy="2952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Шаг 5.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Обеспечение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:</a:t>
          </a: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1)  реализации программ наставничества;</a:t>
          </a: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2) ведения персонифицированного учета наставляемых и наставников по формам;</a:t>
          </a: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3) представление данных по результатам мониторинга ЦНППМ;</a:t>
          </a: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4) реализации кадровой политики, в том числе: привлечение, обучение и</a:t>
          </a: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контроль деятельности наставников, принимающих участие в программе наставничества;</a:t>
          </a: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5) формирования баз данных программ наставничества и лучших практик;</a:t>
          </a: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6) условий для повышения уровня профессионального мастерства педагогических</a:t>
          </a: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работников, задействованных в реализации целевой модели наставничества, в формате непрерывного образования;</a:t>
          </a:r>
        </a:p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7) привлечения к реализации программ наставничества педагогов из другой организаций.</a:t>
          </a:r>
          <a:endParaRPr lang="ru-RU" sz="14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78867" y="2664385"/>
        <a:ext cx="7911570" cy="2663790"/>
      </dsp:txXfrm>
    </dsp:sp>
    <dsp:sp modelId="{18F0176B-F6CF-467E-911A-495E90D3B60D}">
      <dsp:nvSpPr>
        <dsp:cNvPr id="0" name=""/>
        <dsp:cNvSpPr/>
      </dsp:nvSpPr>
      <dsp:spPr>
        <a:xfrm>
          <a:off x="0" y="432048"/>
          <a:ext cx="8496944" cy="4572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BC39AB-305F-46CB-989A-8823B309E988}">
      <dsp:nvSpPr>
        <dsp:cNvPr id="0" name=""/>
        <dsp:cNvSpPr/>
      </dsp:nvSpPr>
      <dsp:spPr>
        <a:xfrm>
          <a:off x="144017" y="184156"/>
          <a:ext cx="8076168" cy="3300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Шаг 1.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Разработка </a:t>
          </a:r>
          <a:r>
            <a:rPr lang="ru-RU" sz="1400" b="1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нормативно-правовой документации;</a:t>
          </a:r>
        </a:p>
      </dsp:txBody>
      <dsp:txXfrm>
        <a:off x="160130" y="200269"/>
        <a:ext cx="8043942" cy="297844"/>
      </dsp:txXfrm>
    </dsp:sp>
    <dsp:sp modelId="{B9A3AEF5-C04B-4A84-AF51-DC7646834A55}">
      <dsp:nvSpPr>
        <dsp:cNvPr id="0" name=""/>
        <dsp:cNvSpPr/>
      </dsp:nvSpPr>
      <dsp:spPr>
        <a:xfrm>
          <a:off x="0" y="5642911"/>
          <a:ext cx="8496944" cy="4572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151A18-D0F5-4892-A2F4-0A1E3CA180AC}">
      <dsp:nvSpPr>
        <dsp:cNvPr id="0" name=""/>
        <dsp:cNvSpPr/>
      </dsp:nvSpPr>
      <dsp:spPr>
        <a:xfrm>
          <a:off x="144016" y="1840340"/>
          <a:ext cx="8090343" cy="5675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Шаг 4.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Создание условий по координации и мониторингу реализации системы(целевой модели) наставничества</a:t>
          </a:r>
          <a:endParaRPr lang="ru-RU" sz="14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71723" y="1868047"/>
        <a:ext cx="8034929" cy="512162"/>
      </dsp:txXfrm>
    </dsp:sp>
    <dsp:sp modelId="{5792F866-30A3-4169-BF22-F333B1B48ACC}">
      <dsp:nvSpPr>
        <dsp:cNvPr id="0" name=""/>
        <dsp:cNvSpPr/>
      </dsp:nvSpPr>
      <dsp:spPr>
        <a:xfrm>
          <a:off x="0" y="5544615"/>
          <a:ext cx="8496944" cy="12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4BAB87-9904-459F-A20E-1CCBB4EDA87A}">
      <dsp:nvSpPr>
        <dsp:cNvPr id="0" name=""/>
        <dsp:cNvSpPr/>
      </dsp:nvSpPr>
      <dsp:spPr>
        <a:xfrm>
          <a:off x="144016" y="1111988"/>
          <a:ext cx="8090343" cy="5568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Шаг 3.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Осуществление </a:t>
          </a:r>
          <a:r>
            <a:rPr lang="ru-RU" sz="1400" b="1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организационного, учебно-методического, материально-технического, инфраструктурного обеспечения системы (целевой модели) наставничества;</a:t>
          </a:r>
        </a:p>
      </dsp:txBody>
      <dsp:txXfrm>
        <a:off x="171197" y="1139169"/>
        <a:ext cx="8035981" cy="502444"/>
      </dsp:txXfrm>
    </dsp:sp>
    <dsp:sp modelId="{3EC52E59-ADED-4480-85D7-BDEC14F791F2}">
      <dsp:nvSpPr>
        <dsp:cNvPr id="0" name=""/>
        <dsp:cNvSpPr/>
      </dsp:nvSpPr>
      <dsp:spPr>
        <a:xfrm>
          <a:off x="0" y="5544616"/>
          <a:ext cx="8496944" cy="12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321ACD-6E83-4EDA-B8EA-5A4DE276C58A}">
      <dsp:nvSpPr>
        <dsp:cNvPr id="0" name=""/>
        <dsp:cNvSpPr/>
      </dsp:nvSpPr>
      <dsp:spPr>
        <a:xfrm>
          <a:off x="144018" y="607931"/>
          <a:ext cx="8089966" cy="3983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815" tIns="0" rIns="22481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Шаг 2.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Организация </a:t>
          </a:r>
          <a:r>
            <a:rPr lang="ru-RU" sz="1400" b="1" kern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взаимодействия с различными структурами во внешнем контуре</a:t>
          </a:r>
        </a:p>
      </dsp:txBody>
      <dsp:txXfrm>
        <a:off x="163465" y="627378"/>
        <a:ext cx="8051072" cy="3594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D5BA4-F81E-40C7-B401-771D8EBEE382}">
      <dsp:nvSpPr>
        <dsp:cNvPr id="0" name=""/>
        <dsp:cNvSpPr/>
      </dsp:nvSpPr>
      <dsp:spPr>
        <a:xfrm>
          <a:off x="0" y="0"/>
          <a:ext cx="2324442" cy="232444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94A4E7-9273-4DF7-B153-D43D0B13D5D4}">
      <dsp:nvSpPr>
        <dsp:cNvPr id="0" name=""/>
        <dsp:cNvSpPr/>
      </dsp:nvSpPr>
      <dsp:spPr>
        <a:xfrm>
          <a:off x="1162221" y="0"/>
          <a:ext cx="3336788" cy="23244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/>
            <a:t>10</a:t>
          </a:r>
        </a:p>
      </dsp:txBody>
      <dsp:txXfrm>
        <a:off x="1162221" y="0"/>
        <a:ext cx="1668394" cy="697334"/>
      </dsp:txXfrm>
    </dsp:sp>
    <dsp:sp modelId="{0195E023-C83B-423A-B473-1C1C47C00C89}">
      <dsp:nvSpPr>
        <dsp:cNvPr id="0" name=""/>
        <dsp:cNvSpPr/>
      </dsp:nvSpPr>
      <dsp:spPr>
        <a:xfrm>
          <a:off x="406778" y="697334"/>
          <a:ext cx="1510885" cy="151088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C8B99C-DFD8-4F3C-95CC-5542264FB3F6}">
      <dsp:nvSpPr>
        <dsp:cNvPr id="0" name=""/>
        <dsp:cNvSpPr/>
      </dsp:nvSpPr>
      <dsp:spPr>
        <a:xfrm>
          <a:off x="1162221" y="697334"/>
          <a:ext cx="3336788" cy="15108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/>
            <a:t>38</a:t>
          </a:r>
        </a:p>
      </dsp:txBody>
      <dsp:txXfrm>
        <a:off x="1162221" y="697334"/>
        <a:ext cx="1668394" cy="697331"/>
      </dsp:txXfrm>
    </dsp:sp>
    <dsp:sp modelId="{9B031B4F-AB85-4847-A93A-4722D415BDBD}">
      <dsp:nvSpPr>
        <dsp:cNvPr id="0" name=""/>
        <dsp:cNvSpPr/>
      </dsp:nvSpPr>
      <dsp:spPr>
        <a:xfrm>
          <a:off x="813555" y="1394665"/>
          <a:ext cx="697331" cy="69733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4892A6-FE53-455E-BB14-199C78D72E18}">
      <dsp:nvSpPr>
        <dsp:cNvPr id="0" name=""/>
        <dsp:cNvSpPr/>
      </dsp:nvSpPr>
      <dsp:spPr>
        <a:xfrm>
          <a:off x="1162221" y="1394665"/>
          <a:ext cx="3336788" cy="69733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/>
            <a:t>10</a:t>
          </a:r>
        </a:p>
      </dsp:txBody>
      <dsp:txXfrm>
        <a:off x="1162221" y="1394665"/>
        <a:ext cx="1668394" cy="697331"/>
      </dsp:txXfrm>
    </dsp:sp>
    <dsp:sp modelId="{044AD9D1-B322-4649-82E9-F8DF3F77DC7D}">
      <dsp:nvSpPr>
        <dsp:cNvPr id="0" name=""/>
        <dsp:cNvSpPr/>
      </dsp:nvSpPr>
      <dsp:spPr>
        <a:xfrm>
          <a:off x="2830615" y="0"/>
          <a:ext cx="1668394" cy="697334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Победители конкурса «Лучших учителей России»</a:t>
          </a:r>
        </a:p>
      </dsp:txBody>
      <dsp:txXfrm>
        <a:off x="2830615" y="0"/>
        <a:ext cx="1668394" cy="697334"/>
      </dsp:txXfrm>
    </dsp:sp>
    <dsp:sp modelId="{8D05538C-2367-4C5A-9697-386B9EF5C1BE}">
      <dsp:nvSpPr>
        <dsp:cNvPr id="0" name=""/>
        <dsp:cNvSpPr/>
      </dsp:nvSpPr>
      <dsp:spPr>
        <a:xfrm>
          <a:off x="2830615" y="697334"/>
          <a:ext cx="1668394" cy="697331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Высшая квалификационная категория</a:t>
          </a:r>
        </a:p>
      </dsp:txBody>
      <dsp:txXfrm>
        <a:off x="2830615" y="697334"/>
        <a:ext cx="1668394" cy="697331"/>
      </dsp:txXfrm>
    </dsp:sp>
    <dsp:sp modelId="{557C8476-033B-4517-8526-1D6EBF9BB88C}">
      <dsp:nvSpPr>
        <dsp:cNvPr id="0" name=""/>
        <dsp:cNvSpPr/>
      </dsp:nvSpPr>
      <dsp:spPr>
        <a:xfrm>
          <a:off x="2830615" y="1394665"/>
          <a:ext cx="1668394" cy="697331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>
              <a:latin typeface="Times New Roman" pitchFamily="18" charset="0"/>
              <a:cs typeface="Times New Roman" pitchFamily="18" charset="0"/>
            </a:rPr>
            <a:t>Почетные работники общего образования РФ</a:t>
          </a:r>
        </a:p>
      </dsp:txBody>
      <dsp:txXfrm>
        <a:off x="2830615" y="1394665"/>
        <a:ext cx="1668394" cy="69733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D5BA4-F81E-40C7-B401-771D8EBEE382}">
      <dsp:nvSpPr>
        <dsp:cNvPr id="0" name=""/>
        <dsp:cNvSpPr/>
      </dsp:nvSpPr>
      <dsp:spPr>
        <a:xfrm>
          <a:off x="0" y="0"/>
          <a:ext cx="1984162" cy="198416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94A4E7-9273-4DF7-B153-D43D0B13D5D4}">
      <dsp:nvSpPr>
        <dsp:cNvPr id="0" name=""/>
        <dsp:cNvSpPr/>
      </dsp:nvSpPr>
      <dsp:spPr>
        <a:xfrm>
          <a:off x="927047" y="0"/>
          <a:ext cx="3040367" cy="19841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/>
            <a:t> 3</a:t>
          </a:r>
        </a:p>
      </dsp:txBody>
      <dsp:txXfrm>
        <a:off x="927047" y="0"/>
        <a:ext cx="1520183" cy="595249"/>
      </dsp:txXfrm>
    </dsp:sp>
    <dsp:sp modelId="{0195E023-C83B-423A-B473-1C1C47C00C89}">
      <dsp:nvSpPr>
        <dsp:cNvPr id="0" name=""/>
        <dsp:cNvSpPr/>
      </dsp:nvSpPr>
      <dsp:spPr>
        <a:xfrm>
          <a:off x="347228" y="595249"/>
          <a:ext cx="1289704" cy="128970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C8B99C-DFD8-4F3C-95CC-5542264FB3F6}">
      <dsp:nvSpPr>
        <dsp:cNvPr id="0" name=""/>
        <dsp:cNvSpPr/>
      </dsp:nvSpPr>
      <dsp:spPr>
        <a:xfrm>
          <a:off x="992081" y="595249"/>
          <a:ext cx="3040367" cy="128970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/>
            <a:t>5</a:t>
          </a:r>
        </a:p>
      </dsp:txBody>
      <dsp:txXfrm>
        <a:off x="992081" y="595249"/>
        <a:ext cx="1520183" cy="595247"/>
      </dsp:txXfrm>
    </dsp:sp>
    <dsp:sp modelId="{FC2A9713-A424-4A9A-A65F-1358D02435CB}">
      <dsp:nvSpPr>
        <dsp:cNvPr id="0" name=""/>
        <dsp:cNvSpPr/>
      </dsp:nvSpPr>
      <dsp:spPr>
        <a:xfrm>
          <a:off x="694456" y="1190497"/>
          <a:ext cx="595248" cy="59524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30647D-1B5F-4A97-9CDF-7FA56BBA22F0}">
      <dsp:nvSpPr>
        <dsp:cNvPr id="0" name=""/>
        <dsp:cNvSpPr/>
      </dsp:nvSpPr>
      <dsp:spPr>
        <a:xfrm>
          <a:off x="992081" y="1190497"/>
          <a:ext cx="3040367" cy="59524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/>
            <a:t>3</a:t>
          </a:r>
        </a:p>
      </dsp:txBody>
      <dsp:txXfrm>
        <a:off x="992081" y="1190497"/>
        <a:ext cx="1520183" cy="595248"/>
      </dsp:txXfrm>
    </dsp:sp>
    <dsp:sp modelId="{044AD9D1-B322-4649-82E9-F8DF3F77DC7D}">
      <dsp:nvSpPr>
        <dsp:cNvPr id="0" name=""/>
        <dsp:cNvSpPr/>
      </dsp:nvSpPr>
      <dsp:spPr>
        <a:xfrm>
          <a:off x="2512264" y="0"/>
          <a:ext cx="1520183" cy="595249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Молодые специалисты</a:t>
          </a:r>
        </a:p>
      </dsp:txBody>
      <dsp:txXfrm>
        <a:off x="2512264" y="0"/>
        <a:ext cx="1520183" cy="595249"/>
      </dsp:txXfrm>
    </dsp:sp>
    <dsp:sp modelId="{8D05538C-2367-4C5A-9697-386B9EF5C1BE}">
      <dsp:nvSpPr>
        <dsp:cNvPr id="0" name=""/>
        <dsp:cNvSpPr/>
      </dsp:nvSpPr>
      <dsp:spPr>
        <a:xfrm>
          <a:off x="2512264" y="595249"/>
          <a:ext cx="1520183" cy="595247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>
              <a:latin typeface="Times New Roman" pitchFamily="18" charset="0"/>
              <a:cs typeface="Times New Roman" pitchFamily="18" charset="0"/>
            </a:rPr>
            <a:t>Новый педагог в коллективе</a:t>
          </a:r>
        </a:p>
      </dsp:txBody>
      <dsp:txXfrm>
        <a:off x="2512264" y="595249"/>
        <a:ext cx="1520183" cy="59524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D5BA4-F81E-40C7-B401-771D8EBEE382}">
      <dsp:nvSpPr>
        <dsp:cNvPr id="0" name=""/>
        <dsp:cNvSpPr/>
      </dsp:nvSpPr>
      <dsp:spPr>
        <a:xfrm>
          <a:off x="0" y="0"/>
          <a:ext cx="1311672" cy="131167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94A4E7-9273-4DF7-B153-D43D0B13D5D4}">
      <dsp:nvSpPr>
        <dsp:cNvPr id="0" name=""/>
        <dsp:cNvSpPr/>
      </dsp:nvSpPr>
      <dsp:spPr>
        <a:xfrm>
          <a:off x="624367" y="0"/>
          <a:ext cx="2924564" cy="131167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3</a:t>
          </a:r>
          <a:endParaRPr lang="ru-RU" sz="2900" kern="1200" dirty="0"/>
        </a:p>
      </dsp:txBody>
      <dsp:txXfrm>
        <a:off x="624367" y="0"/>
        <a:ext cx="1462282" cy="623044"/>
      </dsp:txXfrm>
    </dsp:sp>
    <dsp:sp modelId="{0195E023-C83B-423A-B473-1C1C47C00C89}">
      <dsp:nvSpPr>
        <dsp:cNvPr id="0" name=""/>
        <dsp:cNvSpPr/>
      </dsp:nvSpPr>
      <dsp:spPr>
        <a:xfrm>
          <a:off x="344313" y="623044"/>
          <a:ext cx="623044" cy="62304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C8B99C-DFD8-4F3C-95CC-5542264FB3F6}">
      <dsp:nvSpPr>
        <dsp:cNvPr id="0" name=""/>
        <dsp:cNvSpPr/>
      </dsp:nvSpPr>
      <dsp:spPr>
        <a:xfrm>
          <a:off x="655836" y="623044"/>
          <a:ext cx="2924564" cy="62304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/>
            <a:t>1</a:t>
          </a:r>
        </a:p>
      </dsp:txBody>
      <dsp:txXfrm>
        <a:off x="655836" y="623044"/>
        <a:ext cx="1462282" cy="623044"/>
      </dsp:txXfrm>
    </dsp:sp>
    <dsp:sp modelId="{044AD9D1-B322-4649-82E9-F8DF3F77DC7D}">
      <dsp:nvSpPr>
        <dsp:cNvPr id="0" name=""/>
        <dsp:cNvSpPr/>
      </dsp:nvSpPr>
      <dsp:spPr>
        <a:xfrm>
          <a:off x="2118118" y="0"/>
          <a:ext cx="1462282" cy="623044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Молодые специалисты</a:t>
          </a:r>
        </a:p>
      </dsp:txBody>
      <dsp:txXfrm>
        <a:off x="2118118" y="0"/>
        <a:ext cx="1462282" cy="623044"/>
      </dsp:txXfrm>
    </dsp:sp>
    <dsp:sp modelId="{8D05538C-2367-4C5A-9697-386B9EF5C1BE}">
      <dsp:nvSpPr>
        <dsp:cNvPr id="0" name=""/>
        <dsp:cNvSpPr/>
      </dsp:nvSpPr>
      <dsp:spPr>
        <a:xfrm>
          <a:off x="2118118" y="623044"/>
          <a:ext cx="1462282" cy="623044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Студент</a:t>
          </a:r>
        </a:p>
      </dsp:txBody>
      <dsp:txXfrm>
        <a:off x="2118118" y="623044"/>
        <a:ext cx="1462282" cy="6230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80514B-AF6D-4900-8FFD-8A94960C5866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DDAC71-55F3-485B-86E5-DE7BA6E359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924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DDAC71-55F3-485B-86E5-DE7BA6E3594B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085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60E9D-475B-46FD-8056-2FD5351CAB17}" type="datetime1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53C7B-A846-42D1-B156-FCEC31DEF02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41692487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5" y="731521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9655-EEE7-4A2E-BCE3-C4845EBA51AD}" type="datetime1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6FBF8-84C0-4BDF-A844-5783C3A9F75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1763509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A8A1144-11A7-D95F-96E7-D3BA2BF91D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7003A0F1-FA19-C012-B2A2-86B03EB94D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EE0DA50-1A6A-F838-4173-C88B801FF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545CA-2FC4-483C-9864-4463B2342BD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28.11.2022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A6EFBCD-0141-B82F-E773-B469A4862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EFFE1F5-25AC-4885-B6DD-72EB9B1D4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F2ABF-E599-45F5-BB6D-D7C621063F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429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7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D910D-2DB7-4BE5-97F8-0D0EA1666814}" type="datetime1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80A85AC-C39A-47AF-8A18-31DE9929AE7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77129684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233C5-37A5-4841-ABC8-AB86571EC024}" type="datetime1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8D02E-1FA4-402A-AFB8-11140CEDA3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82222511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3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3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59122-CCFA-4CA0-9CD7-F4FCDF8526A8}" type="datetime1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CBD87-26F7-4CBE-B1EF-E23F9547F16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74467095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A8B81-37F1-48F1-A802-84CE6EB203A4}" type="datetime1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2B6D9-E0CB-4EB2-A293-208ABFF3E98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9754293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5B3B4-83B0-4F22-8228-02A71FEC4B98}" type="datetime1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0C2D3-367B-4F5F-B6C2-95A2E4B28C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19356886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7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7" y="731520"/>
            <a:ext cx="4017085" cy="4894731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D5B19-B58F-4E56-AC07-592538EEE99A}" type="datetime1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8566F-4F43-4DD8-9FA1-F374401602D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8553483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1"/>
            <a:ext cx="4114800" cy="3127807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7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33E81-E388-46CA-ADAE-6DA167A03806}" type="datetime1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6EC98D2-4921-49CA-BFB2-A1E777ABE5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75426242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1B0F2-E5D3-491D-A77D-85504FF8D8D4}" type="datetime1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1114D-46A5-4C08-977A-0D675DD595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61469816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100" b="1" u="none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D9C34EDF-A771-4864-AE67-E44912D122C1}" type="datetime1">
              <a:rPr lang="ru-RU"/>
              <a:pPr>
                <a:defRPr/>
              </a:pPr>
              <a:t>28.11.2022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1" u="none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 u="none" smtClean="0">
                <a:solidFill>
                  <a:srgbClr val="7F7F7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9324C2-EA76-4E12-BCB8-03D73BA15F2F}" type="slidenum">
              <a:rPr lang="ru-RU" alt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7322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ransition spd="med">
    <p:fade/>
  </p:transition>
  <p:hf hdr="0" ftr="0" dt="0"/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400"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school3.26320-003georg.edusite.ru/p388aa1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8"/>
          <p:cNvSpPr txBox="1">
            <a:spLocks noChangeArrowheads="1"/>
          </p:cNvSpPr>
          <p:nvPr/>
        </p:nvSpPr>
        <p:spPr bwMode="auto">
          <a:xfrm>
            <a:off x="785813" y="357188"/>
            <a:ext cx="784225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u="none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УЧРЕЖДЕНИЕ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u="none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«СРЕДНЯЯ ОБЩЕОБРАЗОВАТЕЛЬНАЯ ШКОЛА № 3 ИМЕНИ ГЕРОЯ СОВЕТСКОГО СОЮЗА П.М. ОДНОБОКОВА ГОРОДА ГЕОРГИЕВСКА»</a:t>
            </a:r>
          </a:p>
        </p:txBody>
      </p:sp>
      <p:pic>
        <p:nvPicPr>
          <p:cNvPr id="4100" name="Picture 5" descr="E:\школ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645024"/>
            <a:ext cx="3816424" cy="2309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323528" y="1988840"/>
            <a:ext cx="846043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u="sng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u="none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 реализации целевой модели наставничества педагогических работников в образовательной организации (из опыта работы)</a:t>
            </a:r>
            <a:endParaRPr lang="ru-RU" altLang="ru-RU" sz="2800" b="1" u="none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8"/>
          <p:cNvSpPr txBox="1">
            <a:spLocks noChangeArrowheads="1"/>
          </p:cNvSpPr>
          <p:nvPr/>
        </p:nvSpPr>
        <p:spPr bwMode="auto">
          <a:xfrm>
            <a:off x="611560" y="6381328"/>
            <a:ext cx="78422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u="none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Ноябрь 2022 года</a:t>
            </a:r>
            <a:endParaRPr lang="ru-RU" altLang="ru-RU" sz="1400" b="1" u="none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3504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49BA7CDB-CDDA-9023-0D22-6CDD53690B2C}"/>
              </a:ext>
            </a:extLst>
          </p:cNvPr>
          <p:cNvSpPr/>
          <p:nvPr/>
        </p:nvSpPr>
        <p:spPr>
          <a:xfrm>
            <a:off x="328951" y="184726"/>
            <a:ext cx="8653401" cy="8680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ОРГАНИЗАЦИЯ РАБОТЫ </a:t>
            </a:r>
            <a:endParaRPr lang="ru-RU" sz="2800" b="1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НАСТАВНИЧЕСКИХ </a:t>
            </a:r>
            <a:r>
              <a:rPr lang="ru-RU" sz="28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ПАР/ГРУПП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3D9CC8C0-8C04-F0E2-CA16-2A4703851836}"/>
              </a:ext>
            </a:extLst>
          </p:cNvPr>
          <p:cNvSpPr/>
          <p:nvPr/>
        </p:nvSpPr>
        <p:spPr>
          <a:xfrm>
            <a:off x="328952" y="1484784"/>
            <a:ext cx="8635754" cy="144016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Задача: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/>
            </a:r>
            <a:br>
              <a:rPr lang="ru-RU" dirty="0">
                <a:solidFill>
                  <a:srgbClr val="000000"/>
                </a:solidFill>
                <a:latin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</a:rPr>
              <a:t>закрепление гармоничных и продуктивных отношений в наставнической паре или группе так, чтобы они были максимально комфортными, стабильными и результативными для обеих 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сторон</a:t>
            </a:r>
            <a:endParaRPr lang="ru-RU" dirty="0">
              <a:solidFill>
                <a:srgbClr val="000000"/>
              </a:solidFill>
              <a:latin typeface="Times New Roman"/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3D9CC8C0-8C04-F0E2-CA16-2A4703851836}"/>
              </a:ext>
            </a:extLst>
          </p:cNvPr>
          <p:cNvSpPr/>
          <p:nvPr/>
        </p:nvSpPr>
        <p:spPr>
          <a:xfrm>
            <a:off x="346599" y="3284984"/>
            <a:ext cx="8635754" cy="24482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>
              <a:solidFill>
                <a:srgbClr val="4472C4">
                  <a:lumMod val="75000"/>
                </a:srgbClr>
              </a:solidFill>
            </a:endParaRPr>
          </a:p>
          <a:p>
            <a:pPr algn="ctr"/>
            <a:endParaRPr lang="ru-RU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Цикл наставнической 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работы</a:t>
            </a: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</a:rPr>
              <a:t>1. Знакомство 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наставника и наставляемого;</a:t>
            </a: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</a:rPr>
              <a:t>2. Первая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рабочая встреча («пробное решение задачи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»);</a:t>
            </a: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</a:rPr>
              <a:t>3. С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оставление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дорожной карты наставляемого (цель, ожидаемые результаты, действия);</a:t>
            </a: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</a:rPr>
              <a:t>4. Рабочие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встречи, обратная связь;</a:t>
            </a: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</a:rPr>
              <a:t>5. Итоговая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встреча.</a:t>
            </a:r>
          </a:p>
          <a:p>
            <a:endParaRPr lang="ru-RU" sz="1600" b="1" dirty="0">
              <a:solidFill>
                <a:srgbClr val="4472C4">
                  <a:lumMod val="75000"/>
                </a:srgbClr>
              </a:solidFill>
            </a:endParaRPr>
          </a:p>
          <a:p>
            <a:pPr algn="ctr"/>
            <a:endParaRPr lang="ru-RU" sz="1600" dirty="0">
              <a:solidFill>
                <a:prstClr val="white"/>
              </a:solidFill>
            </a:endParaRPr>
          </a:p>
          <a:p>
            <a:pPr algn="ctr"/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09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D00E89DB-3FB0-6315-D7AC-BCF6734F8975}"/>
              </a:ext>
            </a:extLst>
          </p:cNvPr>
          <p:cNvSpPr/>
          <p:nvPr/>
        </p:nvSpPr>
        <p:spPr>
          <a:xfrm>
            <a:off x="361767" y="277094"/>
            <a:ext cx="8242916" cy="4941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ЗАДАЧИ КУРАТОРА НАСТАВНИЧЕСКИХ ГРУПП</a:t>
            </a:r>
            <a:endParaRPr lang="ru-RU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3D9CC8C0-8C04-F0E2-CA16-2A4703851836}"/>
              </a:ext>
            </a:extLst>
          </p:cNvPr>
          <p:cNvSpPr/>
          <p:nvPr/>
        </p:nvSpPr>
        <p:spPr>
          <a:xfrm>
            <a:off x="328952" y="1196752"/>
            <a:ext cx="8635754" cy="48245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0000"/>
                </a:solidFill>
                <a:latin typeface="Times New Roman"/>
              </a:rPr>
              <a:t>организационный 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контроль;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сбор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обратной 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связи;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фиксация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промежуточных 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результатов;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коррекция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работы наставника по результатам встреч и обратной связи; выбрать форматы взаимодействия для каждой пары / группы; </a:t>
            </a:r>
            <a:endParaRPr lang="ru-RU" dirty="0" smtClean="0">
              <a:solidFill>
                <a:srgbClr val="000000"/>
              </a:solidFill>
              <a:latin typeface="Times New Roman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анализ 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сильных сторон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участников для постановки цели и задач на конкретные периоды времени; </a:t>
            </a:r>
            <a:endParaRPr lang="ru-RU" dirty="0" smtClean="0">
              <a:solidFill>
                <a:srgbClr val="000000"/>
              </a:solidFill>
              <a:latin typeface="Times New Roman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при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необходимости 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предоставление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наставникам 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методических рекомендаций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/ 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материалов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по взаимодействию с наставляемым(и); </a:t>
            </a:r>
            <a:endParaRPr lang="ru-RU" dirty="0" smtClean="0">
              <a:solidFill>
                <a:srgbClr val="000000"/>
              </a:solidFill>
              <a:latin typeface="Times New Roman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организация 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сбора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обратной связи от наставников, наставляемых и кураторов для мониторинга эффективности реализации программы; </a:t>
            </a:r>
            <a:endParaRPr lang="ru-RU" dirty="0" smtClean="0">
              <a:solidFill>
                <a:srgbClr val="000000"/>
              </a:solidFill>
              <a:latin typeface="Times New Roman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сбор 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данных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от наставляемых для мониторинга влияния программы на их показатели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разработка 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системы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поощрений наставников; </a:t>
            </a:r>
            <a:endParaRPr lang="ru-RU" dirty="0" smtClean="0">
              <a:solidFill>
                <a:srgbClr val="000000"/>
              </a:solidFill>
              <a:latin typeface="Times New Roman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трансляция 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промежуточных результатов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программы 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партнерам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программы / медиа для актуализации и потенциального вовлечения в будущий цикл 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программы </a:t>
            </a:r>
            <a:endParaRPr lang="ru-RU" dirty="0">
              <a:solidFill>
                <a:srgbClr val="000000"/>
              </a:solidFill>
              <a:latin typeface="Times New Roman"/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48825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107C4EB5-1CDF-454D-CDCF-88BC573DC319}"/>
              </a:ext>
            </a:extLst>
          </p:cNvPr>
          <p:cNvSpPr/>
          <p:nvPr/>
        </p:nvSpPr>
        <p:spPr>
          <a:xfrm>
            <a:off x="226381" y="981388"/>
            <a:ext cx="8635754" cy="81453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630555" algn="l"/>
              </a:tabLst>
            </a:pPr>
            <a:r>
              <a:rPr lang="ru-RU" sz="1600" b="1" dirty="0">
                <a:solidFill>
                  <a:schemeClr val="tx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1 </a:t>
            </a:r>
            <a:r>
              <a:rPr lang="ru-RU" sz="1600" b="1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этап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Самоопределение (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саморефлексия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) педагога – описание идеального, желаемого образа самого себя как состоявшегося профессионала в целях предотвращения «слепого» копирования чужого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опыта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2EA57BBC-A350-441E-F78B-2822F1303382}"/>
              </a:ext>
            </a:extLst>
          </p:cNvPr>
          <p:cNvSpPr/>
          <p:nvPr/>
        </p:nvSpPr>
        <p:spPr>
          <a:xfrm>
            <a:off x="226380" y="1844824"/>
            <a:ext cx="8635753" cy="6480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15000"/>
              </a:lnSpc>
              <a:spcAft>
                <a:spcPts val="1000"/>
              </a:spcAft>
              <a:tabLst>
                <a:tab pos="630555" algn="l"/>
              </a:tabLst>
            </a:pP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ru-RU" sz="1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этап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Диагностика (самодиагностика) достижений, достоинств и личностных ресурсов педагога в педагогическом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контексте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A30E2C43-F35B-C78C-E738-2B76F17DB3EB}"/>
              </a:ext>
            </a:extLst>
          </p:cNvPr>
          <p:cNvSpPr/>
          <p:nvPr/>
        </p:nvSpPr>
        <p:spPr>
          <a:xfrm>
            <a:off x="254124" y="3416422"/>
            <a:ext cx="8635752" cy="31885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Aft>
                <a:spcPts val="1000"/>
              </a:spcAft>
              <a:tabLst>
                <a:tab pos="630555" algn="l"/>
              </a:tabLst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этап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Составление дорожной карты индивидуального образовательного маршрута, включающей: </a:t>
            </a:r>
          </a:p>
          <a:p>
            <a:pPr lvl="0" algn="just">
              <a:spcAft>
                <a:spcPts val="1000"/>
              </a:spcAft>
              <a:tabLst>
                <a:tab pos="630555" algn="l"/>
              </a:tabLst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 график обучения по программам дополнительного профессионального образования; </a:t>
            </a:r>
          </a:p>
          <a:p>
            <a:pPr lvl="0" algn="just">
              <a:spcAft>
                <a:spcPts val="1000"/>
              </a:spcAft>
              <a:tabLst>
                <a:tab pos="630555" algn="l"/>
              </a:tabLst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б) осуществление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инновационных для данного педагога пробно-поисковых действий, реализуемых в совместной с обучающимися педагогической деятельности; </a:t>
            </a:r>
          </a:p>
          <a:p>
            <a:pPr lvl="0" algn="just">
              <a:spcAft>
                <a:spcPts val="1000"/>
              </a:spcAft>
              <a:tabLst>
                <a:tab pos="630555" algn="l"/>
              </a:tabLst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в) участие в разработке и реализации инновационных программ и педагогических проектов; исследовательская деятельность, которая становится необходимой частью профессии; </a:t>
            </a:r>
          </a:p>
          <a:p>
            <a:pPr lvl="0" algn="just">
              <a:spcAft>
                <a:spcPts val="1000"/>
              </a:spcAft>
              <a:tabLst>
                <a:tab pos="630555" algn="l"/>
              </a:tabLst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г) комплекс и последовательность конкретных мер и мероприятий в целях достижения желаемого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результата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99619A68-235A-3A61-0F31-2C9479A28335}"/>
              </a:ext>
            </a:extLst>
          </p:cNvPr>
          <p:cNvSpPr/>
          <p:nvPr/>
        </p:nvSpPr>
        <p:spPr>
          <a:xfrm>
            <a:off x="226381" y="2591539"/>
            <a:ext cx="8635753" cy="6480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 </a:t>
            </a:r>
            <a:r>
              <a:rPr lang="ru-RU" sz="1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этап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Диагностика (самодиагностика) профессиональных затруднений и дефицитов в педагогическом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контексте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D00E89DB-3FB0-6315-D7AC-BCF6734F8975}"/>
              </a:ext>
            </a:extLst>
          </p:cNvPr>
          <p:cNvSpPr/>
          <p:nvPr/>
        </p:nvSpPr>
        <p:spPr>
          <a:xfrm>
            <a:off x="226380" y="116632"/>
            <a:ext cx="8635753" cy="6546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АЛГОРИТМ РАЗРАБОТКИ ИНДИВИДУАЛЬНОГО ОБРАЗОВАТЕЛЬНОГО МАРШРУТА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84969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3D9CC8C0-8C04-F0E2-CA16-2A4703851836}"/>
              </a:ext>
            </a:extLst>
          </p:cNvPr>
          <p:cNvSpPr/>
          <p:nvPr/>
        </p:nvSpPr>
        <p:spPr>
          <a:xfrm>
            <a:off x="254123" y="1073531"/>
            <a:ext cx="8635754" cy="150436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1000"/>
              </a:spcAft>
              <a:tabLst>
                <a:tab pos="630555" algn="l"/>
              </a:tabLst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этап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Реализация дорожной карты (фиксируются достижения педагога по каждому из мероприятий в виде 5 этап. конкретного педагогического продукта (пакет педагогических диагностик, методические рекомендации, технологии, методики, разработки занятий, сценарии воспитательных мероприятий и т.д.), а также отражается субъективное отношение к достигнутым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результатам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D00E89DB-3FB0-6315-D7AC-BCF6734F8975}"/>
              </a:ext>
            </a:extLst>
          </p:cNvPr>
          <p:cNvSpPr/>
          <p:nvPr/>
        </p:nvSpPr>
        <p:spPr>
          <a:xfrm>
            <a:off x="254122" y="116632"/>
            <a:ext cx="8635753" cy="6546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АЛГОРИТМ  РАЗРАБОТКИ  </a:t>
            </a:r>
            <a:r>
              <a:rPr lang="ru-RU" sz="2000" b="1" dirty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ИНДИВИДУАЛЬНОГО ОБРАЗОВАТЕЛЬНОГО </a:t>
            </a:r>
            <a:r>
              <a:rPr lang="ru-RU" sz="2000" b="1" dirty="0" smtClean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МАРШРУТА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4ABFE1A3-4497-080F-DD3B-0175F2CA41B1}"/>
              </a:ext>
            </a:extLst>
          </p:cNvPr>
          <p:cNvSpPr/>
          <p:nvPr/>
        </p:nvSpPr>
        <p:spPr>
          <a:xfrm>
            <a:off x="254123" y="2781134"/>
            <a:ext cx="8635754" cy="13405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630555" algn="l"/>
              </a:tabLst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ru-RU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этап </a:t>
            </a:r>
            <a: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Корректировка дорожной карты (параллельно с ее реализацией) – дополнения и изменения, вносимые в дорожную карту под влиянием изменений, происходящих в образовании, изменений запросов, интересов и потребностей самого педагога и участников образовательного процесса МБОУ СОШ № 3 им. П.М. Однобокова г. </a:t>
            </a:r>
            <a:r>
              <a:rPr lang="ru-RU" sz="16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Георгиевска</a:t>
            </a:r>
            <a:endParaRPr lang="ru-RU" sz="1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432CE1F4-A211-F0D0-C664-BBDB373AF569}"/>
              </a:ext>
            </a:extLst>
          </p:cNvPr>
          <p:cNvSpPr/>
          <p:nvPr/>
        </p:nvSpPr>
        <p:spPr>
          <a:xfrm>
            <a:off x="283256" y="4437112"/>
            <a:ext cx="8635754" cy="13405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630555" algn="l"/>
              </a:tabLst>
            </a:pPr>
            <a:r>
              <a:rPr lang="ru-RU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 </a:t>
            </a:r>
            <a:r>
              <a:rPr lang="ru-RU" sz="16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этап </a:t>
            </a:r>
            <a: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Рефлексивный анализ эффективности индивидуального образовательного маршрута (самооценка как способ обучения, рефлексия процесса достижения и достигнутых результатов по каждому из дефицитов, рефлексия степени приближения к желаемому образу педагога-профессионала</a:t>
            </a:r>
            <a:r>
              <a:rPr lang="ru-RU" sz="16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57268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DD2FB4FD-4F53-B04A-2591-197EB520851D}"/>
              </a:ext>
            </a:extLst>
          </p:cNvPr>
          <p:cNvSpPr/>
          <p:nvPr/>
        </p:nvSpPr>
        <p:spPr>
          <a:xfrm>
            <a:off x="339572" y="301842"/>
            <a:ext cx="8569170" cy="9055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400" b="1" dirty="0"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Оценка </a:t>
            </a:r>
            <a:r>
              <a:rPr lang="ru-RU" sz="2400" b="1" dirty="0" smtClean="0"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результативности  </a:t>
            </a:r>
            <a:r>
              <a:rPr lang="ru-RU" sz="2400" b="1" dirty="0"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и </a:t>
            </a:r>
            <a:r>
              <a:rPr lang="ru-RU" sz="2400" b="1" dirty="0" smtClean="0"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эффективности  </a:t>
            </a:r>
            <a:r>
              <a:rPr lang="ru-RU" sz="2400" b="1" dirty="0"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реализации персонализированной </a:t>
            </a:r>
            <a:r>
              <a:rPr lang="ru-RU" sz="2400" b="1" dirty="0" smtClean="0"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программы  </a:t>
            </a:r>
            <a:r>
              <a:rPr lang="ru-RU" sz="2400" b="1" dirty="0"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наставничеств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926B1654-A742-8887-573F-3E5C392A489E}"/>
              </a:ext>
            </a:extLst>
          </p:cNvPr>
          <p:cNvSpPr/>
          <p:nvPr/>
        </p:nvSpPr>
        <p:spPr>
          <a:xfrm>
            <a:off x="399495" y="1533622"/>
            <a:ext cx="8509247" cy="8345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630555" algn="l"/>
              </a:tabLst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реакция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наставляемого, или его эмоциональная удовлетворенность от пребывания в роли наставляемого;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1D34A8AD-C695-6871-0E3F-B899D312D912}"/>
              </a:ext>
            </a:extLst>
          </p:cNvPr>
          <p:cNvSpPr/>
          <p:nvPr/>
        </p:nvSpPr>
        <p:spPr>
          <a:xfrm>
            <a:off x="399495" y="3664255"/>
            <a:ext cx="8509247" cy="75460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630555" algn="l"/>
              </a:tabLst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изменения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знаниях и их оценки;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630555" algn="l"/>
              </a:tabLst>
            </a:pP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E02590DC-F1CC-4207-B846-24AAF45A8D1F}"/>
              </a:ext>
            </a:extLst>
          </p:cNvPr>
          <p:cNvSpPr/>
          <p:nvPr/>
        </p:nvSpPr>
        <p:spPr>
          <a:xfrm>
            <a:off x="399495" y="4691844"/>
            <a:ext cx="8509247" cy="74007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630555" algn="l"/>
              </a:tabLst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общая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оценка результатов для образовательной организации.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630555" algn="l"/>
              </a:tabLst>
            </a:pP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6207B95F-BBC3-36AF-F65B-489252EDC278}"/>
              </a:ext>
            </a:extLst>
          </p:cNvPr>
          <p:cNvSpPr/>
          <p:nvPr/>
        </p:nvSpPr>
        <p:spPr>
          <a:xfrm>
            <a:off x="399495" y="2583396"/>
            <a:ext cx="8509247" cy="75460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630555" algn="l"/>
              </a:tabLst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изменение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поведения и способа действий в проблемных ситуациях;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630555" algn="l"/>
              </a:tabLst>
            </a:pP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76890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3CA8A1D6-3E8F-D790-0479-E02D6817CEC3}"/>
              </a:ext>
            </a:extLst>
          </p:cNvPr>
          <p:cNvSpPr/>
          <p:nvPr/>
        </p:nvSpPr>
        <p:spPr>
          <a:xfrm>
            <a:off x="275209" y="188640"/>
            <a:ext cx="8617271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200" b="1" dirty="0">
                <a:solidFill>
                  <a:schemeClr val="bg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Риски </a:t>
            </a:r>
            <a:r>
              <a:rPr lang="ru-RU" sz="2200" b="1" dirty="0" smtClean="0">
                <a:solidFill>
                  <a:schemeClr val="bg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реализации  </a:t>
            </a:r>
            <a:r>
              <a:rPr lang="ru-RU" sz="2200" b="1" dirty="0">
                <a:solidFill>
                  <a:schemeClr val="bg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персонифицированной </a:t>
            </a:r>
            <a:r>
              <a:rPr lang="ru-RU" sz="2200" b="1" dirty="0" smtClean="0">
                <a:solidFill>
                  <a:schemeClr val="bg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программы наставничества  </a:t>
            </a:r>
            <a:r>
              <a:rPr lang="ru-RU" sz="2200" b="1" dirty="0">
                <a:solidFill>
                  <a:schemeClr val="bg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педагогических </a:t>
            </a:r>
            <a:r>
              <a:rPr lang="ru-RU" sz="2200" b="1" dirty="0" smtClean="0">
                <a:solidFill>
                  <a:schemeClr val="bg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работников  и  пути  </a:t>
            </a:r>
            <a:r>
              <a:rPr lang="ru-RU" sz="2200" b="1" dirty="0">
                <a:solidFill>
                  <a:schemeClr val="bg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их минимизации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474B9257-3519-160E-27CF-48979BE02ABB}"/>
              </a:ext>
            </a:extLst>
          </p:cNvPr>
          <p:cNvGraphicFramePr>
            <a:graphicFrameLocks noGrp="1"/>
          </p:cNvGraphicFramePr>
          <p:nvPr/>
        </p:nvGraphicFramePr>
        <p:xfrm>
          <a:off x="275209" y="1358284"/>
          <a:ext cx="8593583" cy="5061393"/>
        </p:xfrm>
        <a:graphic>
          <a:graphicData uri="http://schemas.openxmlformats.org/drawingml/2006/table">
            <a:tbl>
              <a:tblPr firstRow="1" firstCol="1" bandRow="1"/>
              <a:tblGrid>
                <a:gridCol w="4296350">
                  <a:extLst>
                    <a:ext uri="{9D8B030D-6E8A-4147-A177-3AD203B41FA5}">
                      <a16:colId xmlns="" xmlns:a16="http://schemas.microsoft.com/office/drawing/2014/main" val="189244315"/>
                    </a:ext>
                  </a:extLst>
                </a:gridCol>
                <a:gridCol w="4297233">
                  <a:extLst>
                    <a:ext uri="{9D8B030D-6E8A-4147-A177-3AD203B41FA5}">
                      <a16:colId xmlns="" xmlns:a16="http://schemas.microsoft.com/office/drawing/2014/main" val="1679693985"/>
                    </a:ext>
                  </a:extLst>
                </a:gridCol>
              </a:tblGrid>
              <a:tr h="326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Риски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Пути минимизации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77112371"/>
                  </a:ext>
                </a:extLst>
              </a:tr>
              <a:tr h="1718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Составление индивидуального образовательного маршрута и программы наставничества может быть формальным и в реальности не являться инструментом самосовершенствования педагога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Тщательная экспертиза индивидуального образовательного маршрута перед его одобрением методическим объединением наставников и своевременный мониторинг промежуточных результатов выполнения дорожной карты индивидуального образовательного маршрута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90925580"/>
                  </a:ext>
                </a:extLst>
              </a:tr>
              <a:tr h="1370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Индивидуальный образовательный маршрут может быть составленным таким образом, что его цели не являются достаточно реалистичными и выполнимыми за определенный период времени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Своевременная коррекция индивидуального образовательного маршрута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27686358"/>
                  </a:ext>
                </a:extLst>
              </a:tr>
              <a:tr h="1370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Наставник может формально относиться к своим обязанностям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Четкий хронометраж рабочего времени наставника, а также своевременная помощь со стороны методического объединения наставников и куратора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49023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395726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DD2FB4FD-4F53-B04A-2591-197EB520851D}"/>
              </a:ext>
            </a:extLst>
          </p:cNvPr>
          <p:cNvSpPr/>
          <p:nvPr/>
        </p:nvSpPr>
        <p:spPr>
          <a:xfrm>
            <a:off x="395536" y="301842"/>
            <a:ext cx="8569170" cy="9055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800" b="1" dirty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ПОКАЗАТЕЛИ РЕЗУЛЬТАТИВНОСТИ МОДЕЛИ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3D9CC8C0-8C04-F0E2-CA16-2A4703851836}"/>
              </a:ext>
            </a:extLst>
          </p:cNvPr>
          <p:cNvSpPr/>
          <p:nvPr/>
        </p:nvSpPr>
        <p:spPr>
          <a:xfrm>
            <a:off x="323528" y="1412776"/>
            <a:ext cx="8635754" cy="7920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endParaRPr lang="ru-RU" dirty="0" smtClean="0">
              <a:solidFill>
                <a:srgbClr val="000000"/>
              </a:solidFill>
              <a:latin typeface="Times New Roman"/>
            </a:endParaRPr>
          </a:p>
          <a:p>
            <a:pPr marL="285750" indent="-285750">
              <a:buFontTx/>
              <a:buChar char="-"/>
            </a:pPr>
            <a:endParaRPr lang="ru-RU" sz="2000" dirty="0" smtClean="0">
              <a:solidFill>
                <a:srgbClr val="000000"/>
              </a:solidFill>
              <a:latin typeface="Times New Roman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Times New Roman"/>
              </a:rPr>
              <a:t>1. Оценка 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качества процесса реализации персонализированных программ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</a:rPr>
              <a:t>наставничества</a:t>
            </a:r>
            <a:endParaRPr lang="ru-RU" sz="2000" dirty="0">
              <a:solidFill>
                <a:srgbClr val="000000"/>
              </a:solidFill>
              <a:latin typeface="Times New Roman"/>
            </a:endParaRPr>
          </a:p>
          <a:p>
            <a:pPr>
              <a:buClr>
                <a:srgbClr val="F0A22E"/>
              </a:buClr>
            </a:pPr>
            <a:endParaRPr lang="ru-RU" dirty="0">
              <a:solidFill>
                <a:srgbClr val="000000"/>
              </a:solidFill>
              <a:latin typeface="Times New Roman"/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3D9CC8C0-8C04-F0E2-CA16-2A4703851836}"/>
              </a:ext>
            </a:extLst>
          </p:cNvPr>
          <p:cNvSpPr/>
          <p:nvPr/>
        </p:nvSpPr>
        <p:spPr>
          <a:xfrm>
            <a:off x="323528" y="2348880"/>
            <a:ext cx="8635754" cy="9361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dirty="0" smtClean="0">
              <a:solidFill>
                <a:srgbClr val="000000"/>
              </a:solidFill>
              <a:latin typeface="Times New Roman"/>
            </a:endParaRPr>
          </a:p>
          <a:p>
            <a:pPr marL="285750" indent="-285750">
              <a:buFontTx/>
              <a:buChar char="-"/>
            </a:pPr>
            <a:endParaRPr lang="ru-RU" sz="2000" dirty="0" smtClean="0">
              <a:solidFill>
                <a:srgbClr val="000000"/>
              </a:solidFill>
              <a:latin typeface="Times New Roman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Times New Roman"/>
              </a:rPr>
              <a:t>2. Оценка 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личностно-профессиональных изменений наставника и наставляемого (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</a:rPr>
              <a:t>мотивационно - личностные характеристики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</a:rPr>
              <a:t>)</a:t>
            </a:r>
            <a:endParaRPr lang="ru-RU" sz="2000" dirty="0">
              <a:solidFill>
                <a:srgbClr val="000000"/>
              </a:solidFill>
              <a:latin typeface="Times New Roman"/>
            </a:endParaRPr>
          </a:p>
          <a:p>
            <a:pPr marL="285750" indent="-285750"/>
            <a:endParaRPr lang="ru-RU" dirty="0">
              <a:solidFill>
                <a:srgbClr val="000000"/>
              </a:solidFill>
              <a:latin typeface="Times New Roman"/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3D9CC8C0-8C04-F0E2-CA16-2A4703851836}"/>
              </a:ext>
            </a:extLst>
          </p:cNvPr>
          <p:cNvSpPr/>
          <p:nvPr/>
        </p:nvSpPr>
        <p:spPr>
          <a:xfrm>
            <a:off x="323528" y="3429000"/>
            <a:ext cx="8635754" cy="7920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endParaRPr lang="ru-RU" sz="2000" dirty="0" smtClean="0">
              <a:solidFill>
                <a:srgbClr val="000000"/>
              </a:solidFill>
              <a:latin typeface="Times New Roman"/>
            </a:endParaRPr>
          </a:p>
          <a:p>
            <a:pPr marL="285750" indent="-285750">
              <a:buFontTx/>
              <a:buChar char="-"/>
            </a:pPr>
            <a:endParaRPr lang="ru-RU" sz="2000" dirty="0" smtClean="0">
              <a:solidFill>
                <a:srgbClr val="000000"/>
              </a:solidFill>
              <a:latin typeface="Times New Roman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Times New Roman"/>
              </a:rPr>
              <a:t>3. Наращивание компетенций </a:t>
            </a:r>
            <a:endParaRPr lang="ru-RU" sz="2000" dirty="0">
              <a:solidFill>
                <a:srgbClr val="000000"/>
              </a:solidFill>
              <a:latin typeface="Times New Roman"/>
            </a:endParaRPr>
          </a:p>
          <a:p>
            <a:pPr>
              <a:buClr>
                <a:srgbClr val="F0A22E"/>
              </a:buClr>
            </a:pPr>
            <a:endParaRPr lang="ru-RU" dirty="0">
              <a:solidFill>
                <a:srgbClr val="000000"/>
              </a:solidFill>
              <a:latin typeface="Times New Roman"/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3D9CC8C0-8C04-F0E2-CA16-2A4703851836}"/>
              </a:ext>
            </a:extLst>
          </p:cNvPr>
          <p:cNvSpPr/>
          <p:nvPr/>
        </p:nvSpPr>
        <p:spPr>
          <a:xfrm>
            <a:off x="323528" y="5229200"/>
            <a:ext cx="8635754" cy="60344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rgbClr val="000000"/>
                </a:solidFill>
                <a:latin typeface="Times New Roman"/>
              </a:rPr>
              <a:t>5. Социальная активность</a:t>
            </a:r>
            <a:endParaRPr lang="ru-RU" dirty="0">
              <a:solidFill>
                <a:srgbClr val="000000"/>
              </a:solidFill>
              <a:latin typeface="Times New Roman"/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3D9CC8C0-8C04-F0E2-CA16-2A4703851836}"/>
              </a:ext>
            </a:extLst>
          </p:cNvPr>
          <p:cNvSpPr/>
          <p:nvPr/>
        </p:nvSpPr>
        <p:spPr>
          <a:xfrm>
            <a:off x="323528" y="4365104"/>
            <a:ext cx="8635754" cy="7200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endParaRPr lang="ru-RU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 Профессиональный рост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0A22E"/>
              </a:buClr>
            </a:pPr>
            <a:endParaRPr lang="ru-RU" dirty="0">
              <a:solidFill>
                <a:srgbClr val="000000"/>
              </a:solidFill>
              <a:latin typeface="Times New Roman"/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3D9CC8C0-8C04-F0E2-CA16-2A4703851836}"/>
              </a:ext>
            </a:extLst>
          </p:cNvPr>
          <p:cNvSpPr/>
          <p:nvPr/>
        </p:nvSpPr>
        <p:spPr>
          <a:xfrm>
            <a:off x="323528" y="6021288"/>
            <a:ext cx="8635754" cy="5760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rgbClr val="000000"/>
                </a:solidFill>
                <a:latin typeface="Times New Roman"/>
              </a:rPr>
              <a:t>6. Динамика 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образовательных результатов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</a:rPr>
              <a:t>обучающихся </a:t>
            </a:r>
            <a:endParaRPr lang="ru-RU" sz="2000" dirty="0" smtClean="0">
              <a:solidFill>
                <a:srgbClr val="000000"/>
              </a:solidFill>
              <a:latin typeface="Times New Roman"/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21458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DD2FB4FD-4F53-B04A-2591-197EB520851D}"/>
              </a:ext>
            </a:extLst>
          </p:cNvPr>
          <p:cNvSpPr/>
          <p:nvPr/>
        </p:nvSpPr>
        <p:spPr>
          <a:xfrm>
            <a:off x="395536" y="301842"/>
            <a:ext cx="8569170" cy="9055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3200" b="1" dirty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ОЖИДАЕМЫЕ </a:t>
            </a:r>
            <a:r>
              <a:rPr lang="ru-RU" sz="3200" b="1" dirty="0" smtClean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РЕЗУЛЬТАТЫ ВНЕДРЕНИЯ  </a:t>
            </a:r>
            <a:r>
              <a:rPr lang="ru-RU" sz="3200" b="1" dirty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МОДЕЛИ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3D9CC8C0-8C04-F0E2-CA16-2A4703851836}"/>
              </a:ext>
            </a:extLst>
          </p:cNvPr>
          <p:cNvSpPr/>
          <p:nvPr/>
        </p:nvSpPr>
        <p:spPr>
          <a:xfrm>
            <a:off x="323528" y="5949280"/>
            <a:ext cx="8635754" cy="6480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dirty="0">
              <a:solidFill>
                <a:srgbClr val="000000"/>
              </a:solidFill>
              <a:latin typeface="Times New Roman"/>
            </a:endParaRPr>
          </a:p>
          <a:p>
            <a:endParaRPr lang="ru-RU" dirty="0" smtClean="0">
              <a:solidFill>
                <a:srgbClr val="000000"/>
              </a:solidFill>
              <a:latin typeface="Times New Roman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снижение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«текучести» педагогических кадров, закрепление молодых/начинающих педагогов в образовательной организации. </a:t>
            </a:r>
            <a:endParaRPr lang="ru-RU" dirty="0"/>
          </a:p>
          <a:p>
            <a:pPr>
              <a:buClr>
                <a:srgbClr val="F0A22E"/>
              </a:buClr>
            </a:pPr>
            <a:endParaRPr lang="ru-RU" dirty="0">
              <a:solidFill>
                <a:srgbClr val="000000"/>
              </a:solidFill>
              <a:latin typeface="Times New Roman"/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3D9CC8C0-8C04-F0E2-CA16-2A4703851836}"/>
              </a:ext>
            </a:extLst>
          </p:cNvPr>
          <p:cNvSpPr/>
          <p:nvPr/>
        </p:nvSpPr>
        <p:spPr>
          <a:xfrm>
            <a:off x="323528" y="1340768"/>
            <a:ext cx="8635754" cy="9361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dirty="0">
              <a:solidFill>
                <a:srgbClr val="000000"/>
              </a:solidFill>
              <a:latin typeface="Times New Roman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разработка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, апробация и внедрение персонализированных программ наставничества для педагогических работников с учетом потребностей их профессионального роста и выявленных профессиональных затруднений; </a:t>
            </a:r>
          </a:p>
          <a:p>
            <a:pPr>
              <a:buClr>
                <a:srgbClr val="F0A22E"/>
              </a:buClr>
              <a:buFontTx/>
              <a:buChar char="-"/>
            </a:pPr>
            <a:endParaRPr lang="ru-RU" dirty="0">
              <a:solidFill>
                <a:srgbClr val="000000"/>
              </a:solidFill>
              <a:latin typeface="Times New Roman"/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3D9CC8C0-8C04-F0E2-CA16-2A4703851836}"/>
              </a:ext>
            </a:extLst>
          </p:cNvPr>
          <p:cNvSpPr/>
          <p:nvPr/>
        </p:nvSpPr>
        <p:spPr>
          <a:xfrm>
            <a:off x="323528" y="2420888"/>
            <a:ext cx="8635754" cy="9361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dirty="0">
              <a:solidFill>
                <a:srgbClr val="000000"/>
              </a:solidFill>
              <a:latin typeface="Times New Roman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создание электронного банка наставничества, доступного для взаимодействия педагогов в рамках наставнических практик вне зависимости от их места работы и проживания (открытое наставничество); </a:t>
            </a:r>
          </a:p>
          <a:p>
            <a:endParaRPr lang="ru-RU" dirty="0">
              <a:solidFill>
                <a:srgbClr val="000000"/>
              </a:solidFill>
              <a:latin typeface="Times New Roman"/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3D9CC8C0-8C04-F0E2-CA16-2A4703851836}"/>
              </a:ext>
            </a:extLst>
          </p:cNvPr>
          <p:cNvSpPr/>
          <p:nvPr/>
        </p:nvSpPr>
        <p:spPr>
          <a:xfrm>
            <a:off x="323528" y="3501008"/>
            <a:ext cx="8635754" cy="7200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dirty="0">
              <a:solidFill>
                <a:srgbClr val="000000"/>
              </a:solidFill>
              <a:latin typeface="Times New Roman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создание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материалов мониторинга оценки эффективности осуществления персонализированных программ наставничества; </a:t>
            </a:r>
          </a:p>
          <a:p>
            <a:endParaRPr lang="ru-RU" dirty="0">
              <a:solidFill>
                <a:srgbClr val="000000"/>
              </a:solidFill>
              <a:latin typeface="Times New Roman"/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3D9CC8C0-8C04-F0E2-CA16-2A4703851836}"/>
              </a:ext>
            </a:extLst>
          </p:cNvPr>
          <p:cNvSpPr/>
          <p:nvPr/>
        </p:nvSpPr>
        <p:spPr>
          <a:xfrm>
            <a:off x="323528" y="4365104"/>
            <a:ext cx="8635754" cy="5676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dirty="0">
              <a:solidFill>
                <a:srgbClr val="000000"/>
              </a:solidFill>
              <a:latin typeface="Times New Roman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увеличение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доли педагогов, вовлеченных в процесс наставничества; </a:t>
            </a: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3D9CC8C0-8C04-F0E2-CA16-2A4703851836}"/>
              </a:ext>
            </a:extLst>
          </p:cNvPr>
          <p:cNvSpPr/>
          <p:nvPr/>
        </p:nvSpPr>
        <p:spPr>
          <a:xfrm>
            <a:off x="323528" y="5085184"/>
            <a:ext cx="8635754" cy="7200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 smtClean="0">
              <a:solidFill>
                <a:srgbClr val="000000"/>
              </a:solidFill>
              <a:latin typeface="Times New Roman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сокращение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времени на адаптацию молодого/начинающего педагога в профессиональной среде; </a:t>
            </a:r>
          </a:p>
          <a:p>
            <a:pPr>
              <a:buClr>
                <a:srgbClr val="F0A22E"/>
              </a:buClr>
            </a:pPr>
            <a:endParaRPr lang="ru-RU" dirty="0">
              <a:solidFill>
                <a:srgbClr val="000000"/>
              </a:solidFill>
              <a:latin typeface="Times New Roman"/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0051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DD2FB4FD-4F53-B04A-2591-197EB520851D}"/>
              </a:ext>
            </a:extLst>
          </p:cNvPr>
          <p:cNvSpPr/>
          <p:nvPr/>
        </p:nvSpPr>
        <p:spPr>
          <a:xfrm>
            <a:off x="395536" y="301842"/>
            <a:ext cx="8569170" cy="9055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3200" b="1" dirty="0" smtClean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ОЖИДАЕМЫЕ  </a:t>
            </a:r>
            <a:r>
              <a:rPr lang="ru-RU" sz="3200" b="1" dirty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ЭФФЕКТЫ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3D9CC8C0-8C04-F0E2-CA16-2A4703851836}"/>
              </a:ext>
            </a:extLst>
          </p:cNvPr>
          <p:cNvSpPr/>
          <p:nvPr/>
        </p:nvSpPr>
        <p:spPr>
          <a:xfrm>
            <a:off x="328952" y="1683086"/>
            <a:ext cx="8635754" cy="9538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dirty="0">
              <a:solidFill>
                <a:srgbClr val="000000"/>
              </a:solidFill>
            </a:endParaRPr>
          </a:p>
          <a:p>
            <a:pPr>
              <a:buFontTx/>
              <a:buChar char="-"/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</a:rPr>
              <a:t> повышение профессионального мастерства педагогов, развитие профессиональных инициатив и активности; </a:t>
            </a:r>
            <a:endParaRPr lang="ru-RU" sz="2000" dirty="0">
              <a:solidFill>
                <a:srgbClr val="000000"/>
              </a:solidFill>
              <a:latin typeface="Times New Roman"/>
            </a:endParaRPr>
          </a:p>
          <a:p>
            <a:pPr>
              <a:buClr>
                <a:srgbClr val="F0A22E"/>
              </a:buClr>
              <a:buFontTx/>
              <a:buChar char="-"/>
            </a:pPr>
            <a:endParaRPr lang="ru-RU" dirty="0">
              <a:solidFill>
                <a:srgbClr val="000000"/>
              </a:solidFill>
              <a:latin typeface="Times New Roman"/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3D9CC8C0-8C04-F0E2-CA16-2A4703851836}"/>
              </a:ext>
            </a:extLst>
          </p:cNvPr>
          <p:cNvSpPr/>
          <p:nvPr/>
        </p:nvSpPr>
        <p:spPr>
          <a:xfrm>
            <a:off x="323528" y="2996952"/>
            <a:ext cx="8635754" cy="100811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повышение уровня профессиональной компетентности педагогов при решении новых или нестандартных задач; </a:t>
            </a:r>
          </a:p>
          <a:p>
            <a:endParaRPr lang="ru-RU" dirty="0">
              <a:solidFill>
                <a:srgbClr val="000000"/>
              </a:solidFill>
              <a:latin typeface="Times New Roman"/>
            </a:endParaRPr>
          </a:p>
          <a:p>
            <a:pPr>
              <a:buClr>
                <a:srgbClr val="F0A22E"/>
              </a:buClr>
            </a:pPr>
            <a:endParaRPr lang="ru-RU" dirty="0">
              <a:solidFill>
                <a:srgbClr val="000000"/>
              </a:solidFill>
              <a:latin typeface="Times New Roman"/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3D9CC8C0-8C04-F0E2-CA16-2A4703851836}"/>
              </a:ext>
            </a:extLst>
          </p:cNvPr>
          <p:cNvSpPr/>
          <p:nvPr/>
        </p:nvSpPr>
        <p:spPr>
          <a:xfrm>
            <a:off x="323528" y="4293096"/>
            <a:ext cx="8635754" cy="11521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построение открытой среды наставничества педагогических работников, партнерского взаимодействия среди всех субъектов наставнической деятельности. </a:t>
            </a:r>
          </a:p>
          <a:p>
            <a:pPr>
              <a:buClr>
                <a:srgbClr val="F0A22E"/>
              </a:buClr>
            </a:pPr>
            <a:endParaRPr lang="ru-RU" dirty="0">
              <a:solidFill>
                <a:srgbClr val="000000"/>
              </a:solidFill>
              <a:latin typeface="Times New Roman"/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00374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DD2FB4FD-4F53-B04A-2591-197EB520851D}"/>
              </a:ext>
            </a:extLst>
          </p:cNvPr>
          <p:cNvSpPr/>
          <p:nvPr/>
        </p:nvSpPr>
        <p:spPr>
          <a:xfrm>
            <a:off x="395536" y="301842"/>
            <a:ext cx="8569170" cy="9055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3200" b="1" dirty="0" smtClean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ВОЗМОЖНЫЕ  </a:t>
            </a:r>
            <a:r>
              <a:rPr lang="ru-RU" sz="3200" b="1" dirty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РИСКИ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3D9CC8C0-8C04-F0E2-CA16-2A4703851836}"/>
              </a:ext>
            </a:extLst>
          </p:cNvPr>
          <p:cNvSpPr/>
          <p:nvPr/>
        </p:nvSpPr>
        <p:spPr>
          <a:xfrm>
            <a:off x="323528" y="1412776"/>
            <a:ext cx="8635754" cy="86409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endParaRPr lang="ru-RU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>
              <a:buAutoNum type="arabicPeriod"/>
            </a:pP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Отсутствие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у части педагогов восприятия наставничества как механизма профессионального роста педагогов. </a:t>
            </a:r>
          </a:p>
          <a:p>
            <a:pPr marL="342900" indent="-342900">
              <a:buClr>
                <a:srgbClr val="F0A22E"/>
              </a:buClr>
              <a:buAutoNum type="arabicPeriod"/>
            </a:pPr>
            <a:endParaRPr lang="ru-RU" dirty="0">
              <a:solidFill>
                <a:srgbClr val="000000"/>
              </a:solidFill>
              <a:latin typeface="Times New Roman"/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3D9CC8C0-8C04-F0E2-CA16-2A4703851836}"/>
              </a:ext>
            </a:extLst>
          </p:cNvPr>
          <p:cNvSpPr/>
          <p:nvPr/>
        </p:nvSpPr>
        <p:spPr>
          <a:xfrm>
            <a:off x="323528" y="5661248"/>
            <a:ext cx="8635754" cy="86409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 smtClean="0">
              <a:solidFill>
                <a:srgbClr val="000000"/>
              </a:solidFill>
              <a:latin typeface="Times New Roman"/>
            </a:endParaRPr>
          </a:p>
          <a:p>
            <a:endParaRPr lang="ru-RU" dirty="0" smtClean="0">
              <a:solidFill>
                <a:srgbClr val="000000"/>
              </a:solidFill>
              <a:latin typeface="Times New Roman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</a:rPr>
              <a:t>6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. Низкая степень взаимодействия всех элементов двухконтурной структуры системы (целевой модели) наставничества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. </a:t>
            </a:r>
            <a:endParaRPr lang="ru-RU" sz="2400" dirty="0"/>
          </a:p>
          <a:p>
            <a:pPr>
              <a:buClr>
                <a:srgbClr val="F0A22E"/>
              </a:buClr>
            </a:pPr>
            <a:endParaRPr lang="ru-RU" dirty="0">
              <a:solidFill>
                <a:srgbClr val="000000"/>
              </a:solidFill>
              <a:latin typeface="Times New Roman"/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3D9CC8C0-8C04-F0E2-CA16-2A4703851836}"/>
              </a:ext>
            </a:extLst>
          </p:cNvPr>
          <p:cNvSpPr/>
          <p:nvPr/>
        </p:nvSpPr>
        <p:spPr>
          <a:xfrm>
            <a:off x="323528" y="2420888"/>
            <a:ext cx="8635754" cy="54077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 smtClean="0">
              <a:solidFill>
                <a:srgbClr val="000000"/>
              </a:solidFill>
              <a:latin typeface="Times New Roman"/>
            </a:endParaRPr>
          </a:p>
          <a:p>
            <a:endParaRPr lang="ru-RU" dirty="0" smtClean="0">
              <a:solidFill>
                <a:srgbClr val="000000"/>
              </a:solidFill>
              <a:latin typeface="Times New Roman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</a:rPr>
              <a:t>2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. 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Высокая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нагрузка на наставников и наставляемых. </a:t>
            </a:r>
          </a:p>
          <a:p>
            <a:pPr>
              <a:buClr>
                <a:srgbClr val="F0A22E"/>
              </a:buClr>
            </a:pPr>
            <a:endParaRPr lang="ru-RU" dirty="0">
              <a:solidFill>
                <a:srgbClr val="000000"/>
              </a:solidFill>
              <a:latin typeface="Times New Roman"/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3D9CC8C0-8C04-F0E2-CA16-2A4703851836}"/>
              </a:ext>
            </a:extLst>
          </p:cNvPr>
          <p:cNvSpPr/>
          <p:nvPr/>
        </p:nvSpPr>
        <p:spPr>
          <a:xfrm>
            <a:off x="323528" y="3140968"/>
            <a:ext cx="8635754" cy="5040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 smtClean="0">
              <a:solidFill>
                <a:srgbClr val="000000"/>
              </a:solidFill>
              <a:latin typeface="Times New Roman"/>
            </a:endParaRPr>
          </a:p>
          <a:p>
            <a:endParaRPr lang="ru-RU" dirty="0" smtClean="0">
              <a:solidFill>
                <a:srgbClr val="000000"/>
              </a:solidFill>
              <a:latin typeface="Times New Roman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</a:rPr>
              <a:t>3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. Низкая мотивация наставников. </a:t>
            </a:r>
          </a:p>
          <a:p>
            <a:pPr>
              <a:buClr>
                <a:srgbClr val="F0A22E"/>
              </a:buClr>
            </a:pPr>
            <a:endParaRPr lang="ru-RU" dirty="0">
              <a:solidFill>
                <a:srgbClr val="000000"/>
              </a:solidFill>
              <a:latin typeface="Times New Roman"/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3D9CC8C0-8C04-F0E2-CA16-2A4703851836}"/>
              </a:ext>
            </a:extLst>
          </p:cNvPr>
          <p:cNvSpPr/>
          <p:nvPr/>
        </p:nvSpPr>
        <p:spPr>
          <a:xfrm>
            <a:off x="323528" y="3789040"/>
            <a:ext cx="8635754" cy="75680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 smtClean="0">
              <a:solidFill>
                <a:srgbClr val="000000"/>
              </a:solidFill>
              <a:latin typeface="Times New Roman"/>
            </a:endParaRPr>
          </a:p>
          <a:p>
            <a:endParaRPr lang="ru-RU" dirty="0" smtClean="0">
              <a:solidFill>
                <a:srgbClr val="000000"/>
              </a:solidFill>
              <a:latin typeface="Times New Roman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</a:rPr>
              <a:t>4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. Недостаточно высокое качество наставнической деятельности и формализм в выполнении функций наставника. </a:t>
            </a:r>
          </a:p>
          <a:p>
            <a:pPr>
              <a:buClr>
                <a:srgbClr val="F0A22E"/>
              </a:buClr>
            </a:pPr>
            <a:endParaRPr lang="ru-RU" dirty="0">
              <a:solidFill>
                <a:srgbClr val="000000"/>
              </a:solidFill>
              <a:latin typeface="Times New Roman"/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3D9CC8C0-8C04-F0E2-CA16-2A4703851836}"/>
              </a:ext>
            </a:extLst>
          </p:cNvPr>
          <p:cNvSpPr/>
          <p:nvPr/>
        </p:nvSpPr>
        <p:spPr>
          <a:xfrm>
            <a:off x="323528" y="4725144"/>
            <a:ext cx="8635754" cy="7920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 smtClean="0">
              <a:solidFill>
                <a:srgbClr val="000000"/>
              </a:solidFill>
              <a:latin typeface="Times New Roman"/>
            </a:endParaRPr>
          </a:p>
          <a:p>
            <a:endParaRPr lang="ru-RU" dirty="0" smtClean="0">
              <a:solidFill>
                <a:srgbClr val="000000"/>
              </a:solidFill>
              <a:latin typeface="Times New Roman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</a:rPr>
              <a:t>5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. Низкая мотивация наставляемых, их стремление противопоставить себя «косным» наставникам и их многолетнему опыту. </a:t>
            </a:r>
          </a:p>
          <a:p>
            <a:pPr>
              <a:buClr>
                <a:srgbClr val="F0A22E"/>
              </a:buClr>
            </a:pPr>
            <a:endParaRPr lang="ru-RU" dirty="0">
              <a:solidFill>
                <a:srgbClr val="000000"/>
              </a:solidFill>
              <a:latin typeface="Times New Roman"/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14494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4653136"/>
            <a:ext cx="6400800" cy="3474720"/>
          </a:xfrm>
        </p:spPr>
        <p:txBody>
          <a:bodyPr>
            <a:normAutofit/>
          </a:bodyPr>
          <a:lstStyle/>
          <a:p>
            <a:pPr lvl="0">
              <a:buClr>
                <a:srgbClr val="F0A22E"/>
              </a:buClr>
            </a:pPr>
            <a:endParaRPr lang="ru-RU" dirty="0">
              <a:solidFill>
                <a:srgbClr val="4E3B30"/>
              </a:solidFill>
            </a:endParaRPr>
          </a:p>
          <a:p>
            <a:pPr marL="46037" lvl="0" indent="0">
              <a:buClr>
                <a:srgbClr val="F0A22E"/>
              </a:buClr>
              <a:buNone/>
            </a:pPr>
            <a:endParaRPr lang="ru-RU" dirty="0">
              <a:solidFill>
                <a:srgbClr val="4E3B30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DD2FB4FD-4F53-B04A-2591-197EB520851D}"/>
              </a:ext>
            </a:extLst>
          </p:cNvPr>
          <p:cNvSpPr/>
          <p:nvPr/>
        </p:nvSpPr>
        <p:spPr>
          <a:xfrm>
            <a:off x="339572" y="301842"/>
            <a:ext cx="8569170" cy="9055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3200" b="1" dirty="0" smtClean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НАСТАВНИЧЕСТВО  </a:t>
            </a:r>
            <a:endParaRPr lang="ru-RU" sz="3200" b="1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3D9CC8C0-8C04-F0E2-CA16-2A4703851836}"/>
              </a:ext>
            </a:extLst>
          </p:cNvPr>
          <p:cNvSpPr/>
          <p:nvPr/>
        </p:nvSpPr>
        <p:spPr>
          <a:xfrm>
            <a:off x="272988" y="1556792"/>
            <a:ext cx="8635754" cy="150436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 algn="just">
              <a:buClr>
                <a:srgbClr val="F0A22E"/>
              </a:buClr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000000"/>
                </a:solidFill>
                <a:latin typeface="Times New Roman"/>
              </a:rPr>
              <a:t>форма</a:t>
            </a:r>
            <a:r>
              <a:rPr lang="ru-RU" sz="1600" dirty="0">
                <a:solidFill>
                  <a:srgbClr val="000000"/>
                </a:solidFill>
                <a:latin typeface="Times New Roman"/>
              </a:rPr>
              <a:t> обеспечения профессионального становления, развития и адаптации к квалифицированному исполнению должностных обязанностей лиц, в отношении которых осуществляется 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</a:rPr>
              <a:t>наставничество</a:t>
            </a:r>
            <a:endParaRPr lang="ru-RU" sz="1600" dirty="0">
              <a:solidFill>
                <a:srgbClr val="4E3B30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3D9CC8C0-8C04-F0E2-CA16-2A4703851836}"/>
              </a:ext>
            </a:extLst>
          </p:cNvPr>
          <p:cNvSpPr/>
          <p:nvPr/>
        </p:nvSpPr>
        <p:spPr>
          <a:xfrm>
            <a:off x="339572" y="3356992"/>
            <a:ext cx="8635754" cy="201622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 algn="just">
              <a:buClr>
                <a:srgbClr val="F0A22E"/>
              </a:buClr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одна из центральных тем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нацпроекте «Образование», включая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Федеральные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проекты:</a:t>
            </a:r>
          </a:p>
          <a:p>
            <a:pPr marL="285750" lvl="0" indent="-285750" algn="just">
              <a:buClr>
                <a:srgbClr val="F0A22E"/>
              </a:buClr>
              <a:buFont typeface="Wingdings" pitchFamily="2" charset="2"/>
              <a:buChar char="v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Современная школа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285750" lvl="0" indent="-285750" algn="just">
              <a:buClr>
                <a:srgbClr val="F0A22E"/>
              </a:buClr>
              <a:buFont typeface="Wingdings" pitchFamily="2" charset="2"/>
              <a:buChar char="v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«Успех каждого ребенка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285750" lvl="0" indent="-285750" algn="just">
              <a:buClr>
                <a:srgbClr val="F0A22E"/>
              </a:buClr>
              <a:buFont typeface="Wingdings" pitchFamily="2" charset="2"/>
              <a:buChar char="v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будущего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285750" lvl="0" indent="-285750" algn="just">
              <a:buClr>
                <a:srgbClr val="F0A22E"/>
              </a:buClr>
              <a:buFont typeface="Wingdings" pitchFamily="2" charset="2"/>
              <a:buChar char="v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«Социальные лифты для каждого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285750" lvl="0" indent="-285750" algn="just">
              <a:buClr>
                <a:srgbClr val="F0A22E"/>
              </a:buClr>
              <a:buFont typeface="Wingdings" pitchFamily="2" charset="2"/>
              <a:buChar char="v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Молодые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профессионалы»</a:t>
            </a:r>
          </a:p>
          <a:p>
            <a:pPr marL="285750" lvl="0" indent="-285750" algn="just">
              <a:buClr>
                <a:srgbClr val="F0A22E"/>
              </a:buClr>
              <a:buFont typeface="Wingdings" pitchFamily="2" charset="2"/>
              <a:buChar char="v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«Цифровая образовательная среда»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91029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115616" y="1196752"/>
            <a:ext cx="705678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На официальном сайте МБОУ СОШ №3 </a:t>
            </a:r>
            <a:r>
              <a:rPr lang="ru-RU" altLang="ru-RU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      им</a:t>
            </a:r>
            <a:r>
              <a:rPr lang="ru-RU" altLang="ru-RU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 П.М. </a:t>
            </a:r>
            <a:r>
              <a:rPr lang="ru-RU" altLang="ru-RU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Однобокова  г</a:t>
            </a:r>
            <a:r>
              <a:rPr lang="ru-RU" altLang="ru-RU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 Георгиевска собрана и размещена документация, регламентирующая работу по реализации модели </a:t>
            </a:r>
            <a:r>
              <a:rPr lang="ru-RU" altLang="ru-RU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наставничества в образовательной организации </a:t>
            </a:r>
          </a:p>
          <a:p>
            <a:pPr algn="ctr"/>
            <a:endParaRPr lang="ru-RU" altLang="ru-RU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en-US" alt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://school3.26320-003georg.edusite.ru/p388aa1.html</a:t>
            </a:r>
            <a:r>
              <a:rPr lang="ru-RU" alt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70315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DD2FB4FD-4F53-B04A-2591-197EB520851D}"/>
              </a:ext>
            </a:extLst>
          </p:cNvPr>
          <p:cNvSpPr/>
          <p:nvPr/>
        </p:nvSpPr>
        <p:spPr>
          <a:xfrm>
            <a:off x="391947" y="322044"/>
            <a:ext cx="8569170" cy="658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3200" b="1" dirty="0" smtClean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НАСТАВНИЧЕСТВО   СПОСОБСТВУЕТ</a:t>
            </a:r>
            <a:endParaRPr lang="ru-RU" sz="3200" b="1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3D9CC8C0-8C04-F0E2-CA16-2A4703851836}"/>
              </a:ext>
            </a:extLst>
          </p:cNvPr>
          <p:cNvSpPr/>
          <p:nvPr/>
        </p:nvSpPr>
        <p:spPr>
          <a:xfrm>
            <a:off x="395535" y="1124744"/>
            <a:ext cx="8568953" cy="504056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повышению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качества подготовки и квалификации сотрудников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развитию профессиональных компетенций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педагога;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передаче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ценного педагогического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опыта;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освоению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практических и теоретических основ педагогической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деятельности;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получению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обратной связи от наставников, стимулирующей активную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деятельность;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своевременному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анализу собственных сильных и слабых сторон в безопасной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ситуации;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получению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своевременной помощи на этапе интеграции в коллектив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повышению самоуважения, уверенности в себе и позитивному отношению к своей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деятельности;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освоению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современных образовательных технологий и внедрению в образовательный процесс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развитию способности самостоятельно и качественно выполнять возложенные на педагога трудовые функции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снижению риска профессионального выгорания наиболее опытных педагогов — носителей знаний и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навыков;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укреплению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профессионального сотрудничества всех членов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коллектива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79565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DD2FB4FD-4F53-B04A-2591-197EB520851D}"/>
              </a:ext>
            </a:extLst>
          </p:cNvPr>
          <p:cNvSpPr/>
          <p:nvPr/>
        </p:nvSpPr>
        <p:spPr>
          <a:xfrm>
            <a:off x="272987" y="260648"/>
            <a:ext cx="863575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3200" b="1" dirty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НОРМАТИВНЫЕ </a:t>
            </a:r>
            <a:r>
              <a:rPr lang="ru-RU" sz="3200" b="1" dirty="0" smtClean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ДОКУМЕНТЫ</a:t>
            </a:r>
            <a:endParaRPr lang="ru-RU" sz="3200" b="1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3D9CC8C0-8C04-F0E2-CA16-2A4703851836}"/>
              </a:ext>
            </a:extLst>
          </p:cNvPr>
          <p:cNvSpPr/>
          <p:nvPr/>
        </p:nvSpPr>
        <p:spPr>
          <a:xfrm>
            <a:off x="290113" y="980728"/>
            <a:ext cx="8635754" cy="19442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уровень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Правительства Российской Федерации  от 31 декабря 2019 г. №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3273-р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основных принципов национальной системы профессионального роста педагогических работников Российской Федерации, включая национальную систему учительского роста» (с изменениями по распоряжению от 7 октября 2020 года №2580-р</a:t>
            </a:r>
            <a:r>
              <a:rPr lang="ru-RU" sz="1400" dirty="0">
                <a:solidFill>
                  <a:schemeClr val="tx1"/>
                </a:solidFill>
              </a:rPr>
              <a:t>)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Министерства Просвещения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декабря 2021 года №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АЗ-1128/08, </a:t>
            </a:r>
            <a:r>
              <a:rPr lang="ru-RU" sz="1400" dirty="0"/>
              <a:t>,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Профсоюза работников народного образования и науки РФ N 657 от 21.12.2021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разработке и внедрению системы (целевой модели) наставничества педагогических работников в образовательных организациях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3D9CC8C0-8C04-F0E2-CA16-2A4703851836}"/>
              </a:ext>
            </a:extLst>
          </p:cNvPr>
          <p:cNvSpPr/>
          <p:nvPr/>
        </p:nvSpPr>
        <p:spPr>
          <a:xfrm>
            <a:off x="339789" y="2924944"/>
            <a:ext cx="8568952" cy="86409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Региональный уровень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образования Ставропольского края от 03 марта 2022 года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№337-пр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системе (целевой модели) наставничества педагогических работников в образовательных организациях Ставропольского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края»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C6E699AA-F9E8-27B3-4D28-1634B18D053A}"/>
              </a:ext>
            </a:extLst>
          </p:cNvPr>
          <p:cNvSpPr/>
          <p:nvPr/>
        </p:nvSpPr>
        <p:spPr>
          <a:xfrm>
            <a:off x="298991" y="3789040"/>
            <a:ext cx="8635754" cy="28803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Уровень образовательной организации: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П</a:t>
            </a:r>
            <a:r>
              <a:rPr lang="ru-RU" alt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риказ «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 утверждении Положения о системе наставничества педагогических работников в МБОУ СОШ № 3 им. П.М. Однобокова г. Георгиевска</a:t>
            </a:r>
            <a:r>
              <a:rPr lang="ru-RU" alt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Приложение 1 - Положение о системе наставничества педагогических работников в МБОУ СОШ № 3 им. П.М. Однобокова г.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Георгиевска;					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Приложение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2 - Дорожная карта (план мероприятий) по реализации Положения о системе наставничества педагогических работников в МБОУ СОШ № 3 им. П.М. Однобокова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г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Георгиевска.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Приказ «Об утверждении куратора реализации программ наставничества»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Приказ «О закреплении наставнических пар/групп с письменного согласия их участников на возложение на них дополнительных обязанностей, связанных с наставнической деятельностью»</a:t>
            </a:r>
          </a:p>
          <a:p>
            <a:pPr algn="just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70081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Box 7"/>
          <p:cNvSpPr txBox="1">
            <a:spLocks noChangeArrowheads="1"/>
          </p:cNvSpPr>
          <p:nvPr/>
        </p:nvSpPr>
        <p:spPr bwMode="auto">
          <a:xfrm>
            <a:off x="3491880" y="908720"/>
            <a:ext cx="2124075" cy="368300"/>
          </a:xfrm>
          <a:prstGeom prst="rect">
            <a:avLst/>
          </a:prstGeom>
          <a:solidFill>
            <a:srgbClr val="2A3E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u="none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Внешние контуры</a:t>
            </a:r>
          </a:p>
        </p:txBody>
      </p:sp>
      <p:sp>
        <p:nvSpPr>
          <p:cNvPr id="12" name="Овал 11"/>
          <p:cNvSpPr/>
          <p:nvPr/>
        </p:nvSpPr>
        <p:spPr>
          <a:xfrm>
            <a:off x="35496" y="5195191"/>
            <a:ext cx="2972091" cy="11763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u="sng" dirty="0">
                <a:solidFill>
                  <a:prstClr val="white"/>
                </a:solidFill>
              </a:rPr>
              <a:t>СКИРО ПК и ПРО</a:t>
            </a:r>
          </a:p>
        </p:txBody>
      </p:sp>
      <p:sp>
        <p:nvSpPr>
          <p:cNvPr id="18" name="Овал 17"/>
          <p:cNvSpPr/>
          <p:nvPr/>
        </p:nvSpPr>
        <p:spPr>
          <a:xfrm>
            <a:off x="5848541" y="5002872"/>
            <a:ext cx="3083171" cy="13686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u="sng" dirty="0">
                <a:solidFill>
                  <a:prstClr val="white"/>
                </a:solidFill>
              </a:rPr>
              <a:t>Управление образования администрации Георгиевского городского округа</a:t>
            </a: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="" xmlns:a16="http://schemas.microsoft.com/office/drawing/2014/main" id="{B6E1544B-DF59-5E0D-061B-F4584A0AAC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9631701"/>
              </p:ext>
            </p:extLst>
          </p:nvPr>
        </p:nvGraphicFramePr>
        <p:xfrm>
          <a:off x="-133062" y="1278390"/>
          <a:ext cx="9168964" cy="52673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Овал 4">
            <a:extLst>
              <a:ext uri="{FF2B5EF4-FFF2-40B4-BE49-F238E27FC236}">
                <a16:creationId xmlns="" xmlns:a16="http://schemas.microsoft.com/office/drawing/2014/main" id="{540715DA-3889-002C-7C8D-5A2412E648BC}"/>
              </a:ext>
            </a:extLst>
          </p:cNvPr>
          <p:cNvSpPr/>
          <p:nvPr/>
        </p:nvSpPr>
        <p:spPr>
          <a:xfrm>
            <a:off x="3275856" y="3284984"/>
            <a:ext cx="2399473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МБОУ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СОШ №3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им. П. М. Однобокова 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г. Георгиевска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DD2FB4FD-4F53-B04A-2591-197EB520851D}"/>
              </a:ext>
            </a:extLst>
          </p:cNvPr>
          <p:cNvSpPr/>
          <p:nvPr/>
        </p:nvSpPr>
        <p:spPr>
          <a:xfrm>
            <a:off x="251520" y="195100"/>
            <a:ext cx="8713092" cy="5914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800" b="1" dirty="0" smtClean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СТРУКТУРА  МОДЕЛИ  НАСТАВНИЧЕСТВА</a:t>
            </a:r>
            <a:endParaRPr lang="ru-RU" sz="2800" b="1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" name="Овал 2">
            <a:extLst>
              <a:ext uri="{FF2B5EF4-FFF2-40B4-BE49-F238E27FC236}">
                <a16:creationId xmlns="" xmlns:a16="http://schemas.microsoft.com/office/drawing/2014/main" id="{1DF5EF46-BC4B-EDF2-2AEC-AFF1CF826982}"/>
              </a:ext>
            </a:extLst>
          </p:cNvPr>
          <p:cNvSpPr/>
          <p:nvPr/>
        </p:nvSpPr>
        <p:spPr>
          <a:xfrm>
            <a:off x="146346" y="936909"/>
            <a:ext cx="2794968" cy="14515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Министерство образования Ставропольского края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="" xmlns:a16="http://schemas.microsoft.com/office/drawing/2014/main" id="{7BA0E9EF-C17E-DDEC-1DDD-50DC3A5AA517}"/>
              </a:ext>
            </a:extLst>
          </p:cNvPr>
          <p:cNvSpPr/>
          <p:nvPr/>
        </p:nvSpPr>
        <p:spPr>
          <a:xfrm>
            <a:off x="5796136" y="836712"/>
            <a:ext cx="3060848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>
                <a:latin typeface="Times New Roman" pitchFamily="18" charset="0"/>
                <a:cs typeface="Times New Roman" pitchFamily="18" charset="0"/>
              </a:rPr>
              <a:t>Центр непрерывного повышения профессионального мастерства педагогических работников Ставропольского края</a:t>
            </a:r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3275856" y="2204293"/>
            <a:ext cx="2598606" cy="369332"/>
          </a:xfrm>
          <a:prstGeom prst="rect">
            <a:avLst/>
          </a:prstGeom>
          <a:solidFill>
            <a:srgbClr val="2A3E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u="sng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u="none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Внутренние контуры</a:t>
            </a:r>
            <a:endParaRPr lang="ru-RU" b="1" u="none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7255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3AFA5FB6-718F-331B-0E37-4D3CFE724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0A85AC-C39A-47AF-8A18-31DE9929AE72}" type="slidenum">
              <a:rPr lang="ru-RU" altLang="ru-RU" smtClean="0"/>
              <a:pPr>
                <a:defRPr/>
              </a:pPr>
              <a:t>6</a:t>
            </a:fld>
            <a:endParaRPr lang="ru-RU" alt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44FED30F-7ACB-8005-167B-7BEA196F7355}"/>
              </a:ext>
            </a:extLst>
          </p:cNvPr>
          <p:cNvSpPr/>
          <p:nvPr/>
        </p:nvSpPr>
        <p:spPr>
          <a:xfrm>
            <a:off x="323528" y="188640"/>
            <a:ext cx="856917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3200" b="1" dirty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ШАГИ РЕАЛИЗАЦИИ </a:t>
            </a:r>
            <a:r>
              <a:rPr lang="ru-RU" sz="3200" b="1" dirty="0" smtClean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МОДЕЛИ</a:t>
            </a:r>
            <a:endParaRPr lang="ru-RU" sz="3200" b="1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graphicFrame>
        <p:nvGraphicFramePr>
          <p:cNvPr id="6" name="Схема 5">
            <a:extLst>
              <a:ext uri="{FF2B5EF4-FFF2-40B4-BE49-F238E27FC236}">
                <a16:creationId xmlns="" xmlns:a16="http://schemas.microsoft.com/office/drawing/2014/main" id="{5FE6E829-9F27-B3A5-DED2-8651E8E61F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6741510"/>
              </p:ext>
            </p:extLst>
          </p:nvPr>
        </p:nvGraphicFramePr>
        <p:xfrm>
          <a:off x="323528" y="764704"/>
          <a:ext cx="8496944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78516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DD2FB4FD-4F53-B04A-2591-197EB520851D}"/>
              </a:ext>
            </a:extLst>
          </p:cNvPr>
          <p:cNvSpPr/>
          <p:nvPr/>
        </p:nvSpPr>
        <p:spPr>
          <a:xfrm>
            <a:off x="395536" y="301842"/>
            <a:ext cx="8569170" cy="9055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3200" b="1" dirty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ОСНОВНЫЕ </a:t>
            </a:r>
            <a:r>
              <a:rPr lang="ru-RU" sz="3200" b="1" dirty="0" smtClean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ЭТАПЫ</a:t>
            </a:r>
            <a:endParaRPr lang="ru-RU" sz="3200" b="1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3D9CC8C0-8C04-F0E2-CA16-2A4703851836}"/>
              </a:ext>
            </a:extLst>
          </p:cNvPr>
          <p:cNvSpPr/>
          <p:nvPr/>
        </p:nvSpPr>
        <p:spPr>
          <a:xfrm>
            <a:off x="323528" y="1556792"/>
            <a:ext cx="8635754" cy="10801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i="1" dirty="0">
                <a:solidFill>
                  <a:srgbClr val="000000"/>
                </a:solidFill>
                <a:latin typeface="Times New Roman"/>
              </a:rPr>
              <a:t>Подготовительный этап </a:t>
            </a:r>
            <a:r>
              <a:rPr lang="ru-RU" i="1" dirty="0">
                <a:solidFill>
                  <a:srgbClr val="000000"/>
                </a:solidFill>
                <a:latin typeface="Times New Roman"/>
              </a:rPr>
              <a:t>-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информирование педагогического коллектива о подготовке к внедрению системы (целевой модели) наставничества, формирование совета наставников, выбор куратора.</a:t>
            </a: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3D9CC8C0-8C04-F0E2-CA16-2A4703851836}"/>
              </a:ext>
            </a:extLst>
          </p:cNvPr>
          <p:cNvSpPr/>
          <p:nvPr/>
        </p:nvSpPr>
        <p:spPr>
          <a:xfrm>
            <a:off x="323528" y="4437112"/>
            <a:ext cx="8635754" cy="12241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i="1" dirty="0" smtClean="0">
                <a:solidFill>
                  <a:srgbClr val="000000"/>
                </a:solidFill>
                <a:latin typeface="Times New Roman"/>
              </a:rPr>
              <a:t>Заключительный </a:t>
            </a:r>
            <a:r>
              <a:rPr lang="ru-RU" b="1" i="1" dirty="0">
                <a:solidFill>
                  <a:srgbClr val="000000"/>
                </a:solidFill>
                <a:latin typeface="Times New Roman"/>
              </a:rPr>
              <a:t>этап</a:t>
            </a:r>
            <a:r>
              <a:rPr lang="ru-RU" i="1" dirty="0">
                <a:solidFill>
                  <a:srgbClr val="000000"/>
                </a:solidFill>
                <a:latin typeface="Times New Roman"/>
              </a:rPr>
              <a:t>  -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мониторинг результатов внедрения, рефлексия, поощрение наставников и наставляемых, диссеминация лучшего опыта. </a:t>
            </a: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3D9CC8C0-8C04-F0E2-CA16-2A4703851836}"/>
              </a:ext>
            </a:extLst>
          </p:cNvPr>
          <p:cNvSpPr/>
          <p:nvPr/>
        </p:nvSpPr>
        <p:spPr>
          <a:xfrm>
            <a:off x="323528" y="2924944"/>
            <a:ext cx="8635754" cy="12241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smtClean="0">
                <a:solidFill>
                  <a:srgbClr val="000000"/>
                </a:solidFill>
                <a:latin typeface="Times New Roman"/>
              </a:rPr>
              <a:t>Основной этап внедрения </a:t>
            </a:r>
            <a:r>
              <a:rPr lang="ru-RU" i="1" dirty="0" smtClean="0">
                <a:solidFill>
                  <a:srgbClr val="000000"/>
                </a:solidFill>
                <a:latin typeface="Times New Roman"/>
              </a:rPr>
              <a:t>- 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определение пар взаимодействия наставника и наставляемого, реализация персонализированной программы, обогащение профессиональным опытом и наращивание компетенций. </a:t>
            </a:r>
          </a:p>
          <a:p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21044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DD2FB4FD-4F53-B04A-2591-197EB520851D}"/>
              </a:ext>
            </a:extLst>
          </p:cNvPr>
          <p:cNvSpPr/>
          <p:nvPr/>
        </p:nvSpPr>
        <p:spPr>
          <a:xfrm>
            <a:off x="107504" y="116632"/>
            <a:ext cx="280831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000" b="1" dirty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НАСТАВНИК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3D9CC8C0-8C04-F0E2-CA16-2A4703851836}"/>
              </a:ext>
            </a:extLst>
          </p:cNvPr>
          <p:cNvSpPr/>
          <p:nvPr/>
        </p:nvSpPr>
        <p:spPr>
          <a:xfrm>
            <a:off x="87148" y="465521"/>
            <a:ext cx="8635754" cy="90552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 smtClean="0">
                <a:solidFill>
                  <a:srgbClr val="000000"/>
                </a:solidFill>
                <a:latin typeface="Times New Roman"/>
              </a:rPr>
              <a:t>педагогический </a:t>
            </a:r>
            <a:r>
              <a:rPr lang="ru-RU" sz="1600" dirty="0">
                <a:solidFill>
                  <a:srgbClr val="000000"/>
                </a:solidFill>
                <a:latin typeface="Times New Roman"/>
              </a:rPr>
              <a:t>работник, назначаемый ответственным за профессиональную и должностную адаптацию лица, в отношении которого осуществляется наставническая деятельность в образовательной 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</a:rPr>
              <a:t>организации; 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6B13F329-F5F4-C704-8D64-E7216866E363}"/>
              </a:ext>
            </a:extLst>
          </p:cNvPr>
          <p:cNvSpPr/>
          <p:nvPr/>
        </p:nvSpPr>
        <p:spPr>
          <a:xfrm>
            <a:off x="120286" y="1464514"/>
            <a:ext cx="8615398" cy="136815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600" dirty="0">
                <a:solidFill>
                  <a:srgbClr val="000000"/>
                </a:solidFill>
                <a:latin typeface="Times New Roman"/>
              </a:rPr>
              <a:t>участник персонализированной программы наставничества, имеющий измеримые позитивные результаты профессиональной деятельности, готовый и способный организовать индивидуальную траекторию профессионального развития наставляемого на основе его профессиональных затруднений, также обладающий опытом и навыками, необходимыми для стимуляции и поддержки процессов самореализации и самосовершенствования 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</a:rPr>
              <a:t>наставляемого.</a:t>
            </a:r>
            <a:endParaRPr lang="ru-RU" sz="1600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409CD04E-1A06-20CD-9168-7C17661859CE}"/>
              </a:ext>
            </a:extLst>
          </p:cNvPr>
          <p:cNvSpPr/>
          <p:nvPr/>
        </p:nvSpPr>
        <p:spPr>
          <a:xfrm>
            <a:off x="120286" y="2926137"/>
            <a:ext cx="4415939" cy="2868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b="1" dirty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КРИТЕРИИ ОТБОРА НАСТАВИКОВ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D6FA0DCC-FDCB-A8DF-B47E-D2D61856A806}"/>
              </a:ext>
            </a:extLst>
          </p:cNvPr>
          <p:cNvSpPr/>
          <p:nvPr/>
        </p:nvSpPr>
        <p:spPr>
          <a:xfrm>
            <a:off x="179512" y="3356992"/>
            <a:ext cx="4415939" cy="32808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Tx/>
              <a:buChar char="-"/>
            </a:pPr>
            <a:endParaRPr lang="ru-RU" sz="140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>
              <a:buFontTx/>
              <a:buChar char="-"/>
            </a:pPr>
            <a:endParaRPr lang="ru-RU" sz="1400" dirty="0" smtClean="0">
              <a:solidFill>
                <a:srgbClr val="000000"/>
              </a:solidFill>
              <a:latin typeface="Times New Roman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ru-RU" sz="1400" dirty="0">
                <a:solidFill>
                  <a:srgbClr val="000000"/>
                </a:solidFill>
                <a:latin typeface="Times New Roman"/>
              </a:rPr>
              <a:t>п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</a:rPr>
              <a:t>сихологическая готовность;</a:t>
            </a:r>
            <a:endParaRPr lang="ru-RU" sz="1400" dirty="0">
              <a:solidFill>
                <a:srgbClr val="000000"/>
              </a:solidFill>
              <a:latin typeface="Times New Roman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ru-RU" sz="1400" dirty="0" smtClean="0">
                <a:solidFill>
                  <a:srgbClr val="000000"/>
                </a:solidFill>
                <a:latin typeface="Times New Roman"/>
              </a:rPr>
              <a:t>педагогический опыт;</a:t>
            </a:r>
            <a:endParaRPr lang="ru-RU" sz="1400" dirty="0">
              <a:solidFill>
                <a:srgbClr val="000000"/>
              </a:solidFill>
              <a:latin typeface="Times New Roman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ru-RU" sz="1400" dirty="0" smtClean="0">
                <a:solidFill>
                  <a:srgbClr val="000000"/>
                </a:solidFill>
                <a:latin typeface="Times New Roman"/>
              </a:rPr>
              <a:t>прохождение </a:t>
            </a:r>
            <a:r>
              <a:rPr lang="ru-RU" sz="1400" dirty="0">
                <a:solidFill>
                  <a:srgbClr val="000000"/>
                </a:solidFill>
                <a:latin typeface="Times New Roman"/>
              </a:rPr>
              <a:t>соответствующего 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</a:rPr>
              <a:t>обучения;</a:t>
            </a:r>
            <a:endParaRPr lang="ru-RU" sz="1400" dirty="0">
              <a:solidFill>
                <a:srgbClr val="000000"/>
              </a:solidFill>
              <a:latin typeface="Times New Roman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ru-RU" sz="1400" dirty="0" smtClean="0">
                <a:solidFill>
                  <a:srgbClr val="000000"/>
                </a:solidFill>
                <a:latin typeface="Times New Roman"/>
              </a:rPr>
              <a:t>устойчивые </a:t>
            </a:r>
            <a:r>
              <a:rPr lang="ru-RU" sz="1400" dirty="0">
                <a:solidFill>
                  <a:srgbClr val="000000"/>
                </a:solidFill>
                <a:latin typeface="Times New Roman"/>
              </a:rPr>
              <a:t>профессиональные 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</a:rPr>
              <a:t>достижения и успехи; </a:t>
            </a:r>
            <a:endParaRPr lang="ru-RU" sz="1400" dirty="0">
              <a:solidFill>
                <a:srgbClr val="000000"/>
              </a:solidFill>
              <a:latin typeface="Times New Roman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ru-RU" sz="1400" dirty="0" smtClean="0">
                <a:solidFill>
                  <a:srgbClr val="000000"/>
                </a:solidFill>
                <a:latin typeface="Times New Roman"/>
              </a:rPr>
              <a:t>заинтересованность </a:t>
            </a:r>
            <a:r>
              <a:rPr lang="ru-RU" sz="1400" dirty="0">
                <a:solidFill>
                  <a:srgbClr val="000000"/>
                </a:solidFill>
                <a:latin typeface="Times New Roman"/>
              </a:rPr>
              <a:t>в тиражировании личного педагогического 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</a:rPr>
              <a:t>опыта;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1400" dirty="0" smtClean="0">
                <a:solidFill>
                  <a:srgbClr val="000000"/>
                </a:solidFill>
                <a:latin typeface="Times New Roman"/>
              </a:rPr>
              <a:t>высокий </a:t>
            </a:r>
            <a:r>
              <a:rPr lang="ru-RU" sz="1400" dirty="0">
                <a:solidFill>
                  <a:srgbClr val="000000"/>
                </a:solidFill>
                <a:latin typeface="Times New Roman"/>
              </a:rPr>
              <a:t>авторитет среди педагогического сообщества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</a:rPr>
              <a:t>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400" dirty="0">
                <a:solidFill>
                  <a:srgbClr val="000000"/>
                </a:solidFill>
                <a:latin typeface="Times New Roman"/>
              </a:rPr>
              <a:t>готовность к 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</a:rPr>
              <a:t>самосовершенствованию, </a:t>
            </a:r>
            <a:r>
              <a:rPr lang="ru-RU" sz="1400" dirty="0">
                <a:solidFill>
                  <a:srgbClr val="000000"/>
                </a:solidFill>
                <a:latin typeface="Times New Roman"/>
              </a:rPr>
              <a:t>инновационному профессиональному развитию в плане приобретения новых компетенций и 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</a:rPr>
              <a:t>опыта;</a:t>
            </a:r>
            <a:endParaRPr lang="ru-RU" sz="1400" dirty="0">
              <a:solidFill>
                <a:srgbClr val="000000"/>
              </a:solidFill>
              <a:latin typeface="Times New Roman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ru-RU" sz="1400" dirty="0" smtClean="0">
                <a:solidFill>
                  <a:srgbClr val="000000"/>
                </a:solidFill>
                <a:latin typeface="Times New Roman"/>
              </a:rPr>
              <a:t>социально мобильные педагоги </a:t>
            </a:r>
            <a:r>
              <a:rPr lang="ru-RU" sz="1400" dirty="0">
                <a:solidFill>
                  <a:srgbClr val="000000"/>
                </a:solidFill>
                <a:latin typeface="Times New Roman"/>
              </a:rPr>
              <a:t>из других образовательных организаций (округа, региона), на основе сетевого 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</a:rPr>
              <a:t>взаимодействия</a:t>
            </a:r>
            <a:endParaRPr lang="ru-RU" sz="1400" dirty="0">
              <a:solidFill>
                <a:srgbClr val="000000"/>
              </a:solidFill>
              <a:latin typeface="Times New Roman"/>
            </a:endParaRPr>
          </a:p>
          <a:p>
            <a:endParaRPr lang="ru-RU" sz="1400" dirty="0"/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CB90FE7F-9F6C-704E-8478-24A781130203}"/>
              </a:ext>
            </a:extLst>
          </p:cNvPr>
          <p:cNvSpPr/>
          <p:nvPr/>
        </p:nvSpPr>
        <p:spPr>
          <a:xfrm>
            <a:off x="4607775" y="2926137"/>
            <a:ext cx="4127909" cy="2868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600" b="1" dirty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КАДРОВЫЙ ПОТЕНЦИАЛ ШКОЛЫ</a:t>
            </a:r>
          </a:p>
        </p:txBody>
      </p:sp>
      <p:graphicFrame>
        <p:nvGraphicFramePr>
          <p:cNvPr id="13" name="Схема 12">
            <a:extLst>
              <a:ext uri="{FF2B5EF4-FFF2-40B4-BE49-F238E27FC236}">
                <a16:creationId xmlns="" xmlns:a16="http://schemas.microsoft.com/office/drawing/2014/main" id="{A596B15C-8AF1-3973-B73E-7994729633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37717683"/>
              </p:ext>
            </p:extLst>
          </p:nvPr>
        </p:nvGraphicFramePr>
        <p:xfrm>
          <a:off x="4211960" y="4025335"/>
          <a:ext cx="4499009" cy="23244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074711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DD2FB4FD-4F53-B04A-2591-197EB520851D}"/>
              </a:ext>
            </a:extLst>
          </p:cNvPr>
          <p:cNvSpPr/>
          <p:nvPr/>
        </p:nvSpPr>
        <p:spPr>
          <a:xfrm>
            <a:off x="301760" y="116632"/>
            <a:ext cx="232602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b="1" dirty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НАСТАВЛЯЕМЫЙ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3D9CC8C0-8C04-F0E2-CA16-2A4703851836}"/>
              </a:ext>
            </a:extLst>
          </p:cNvPr>
          <p:cNvSpPr/>
          <p:nvPr/>
        </p:nvSpPr>
        <p:spPr>
          <a:xfrm>
            <a:off x="284292" y="566891"/>
            <a:ext cx="8635754" cy="10801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buClr>
                <a:srgbClr val="F0A22E"/>
              </a:buClr>
              <a:buFont typeface="Wingdings" pitchFamily="2" charset="2"/>
              <a:buChar char="Ø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600" dirty="0" smtClean="0">
                <a:solidFill>
                  <a:schemeClr val="tx1"/>
                </a:solidFill>
                <a:latin typeface="Times New Roman"/>
              </a:rPr>
              <a:t>частник </a:t>
            </a:r>
            <a:r>
              <a:rPr lang="ru-RU" sz="1600" dirty="0">
                <a:solidFill>
                  <a:schemeClr val="tx1"/>
                </a:solidFill>
                <a:latin typeface="Times New Roman"/>
              </a:rPr>
              <a:t>системы наставничества, который через взаимодействие с наставником и при его помощи и поддержке приобретает новый опыт, развивает необходимые навыки и компетенции, добивается предсказуемых результатов, преодолевая тем самым свои профессиональные </a:t>
            </a:r>
            <a:r>
              <a:rPr lang="ru-RU" sz="1600" dirty="0" smtClean="0">
                <a:solidFill>
                  <a:schemeClr val="tx1"/>
                </a:solidFill>
                <a:latin typeface="Times New Roman"/>
              </a:rPr>
              <a:t>затруднения;</a:t>
            </a:r>
            <a:r>
              <a:rPr lang="ru-RU" sz="1600" dirty="0">
                <a:solidFill>
                  <a:schemeClr val="tx1"/>
                </a:solidFill>
                <a:latin typeface="Times New Roman"/>
              </a:rPr>
              <a:t>	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09812F87-233E-BD6C-29B9-C789C4FF4A8B}"/>
              </a:ext>
            </a:extLst>
          </p:cNvPr>
          <p:cNvSpPr/>
          <p:nvPr/>
        </p:nvSpPr>
        <p:spPr>
          <a:xfrm>
            <a:off x="309483" y="1739973"/>
            <a:ext cx="8635754" cy="113391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solidFill>
                  <a:srgbClr val="000000"/>
                </a:solidFill>
                <a:latin typeface="Times New Roman"/>
              </a:rPr>
              <a:t>участник </a:t>
            </a:r>
            <a:r>
              <a:rPr lang="ru-RU" sz="1600" dirty="0">
                <a:solidFill>
                  <a:srgbClr val="000000"/>
                </a:solidFill>
                <a:latin typeface="Times New Roman"/>
              </a:rPr>
              <a:t>персонализированной программы наставничества, который через взаимодействие с наставником и при его помощи и поддержке приобретает новый опыт, развивает необходимые навыки и компетенции, добивается предсказуемых результатов, преодолевая тем самым свои профессиональные затруднения. молодой педагог, только пришедший в 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</a:rPr>
              <a:t>профессию.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82A82C6B-ABB0-030A-D02F-F0E661B0E851}"/>
              </a:ext>
            </a:extLst>
          </p:cNvPr>
          <p:cNvSpPr/>
          <p:nvPr/>
        </p:nvSpPr>
        <p:spPr>
          <a:xfrm>
            <a:off x="309483" y="2966852"/>
            <a:ext cx="4415939" cy="2868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600" b="1" dirty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КРИТЕРИИ ОТБОРА НАСТАВЛЯЕМЫХ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5CFC369E-57D8-E2B0-CC99-5C6079D7B5E5}"/>
              </a:ext>
            </a:extLst>
          </p:cNvPr>
          <p:cNvSpPr/>
          <p:nvPr/>
        </p:nvSpPr>
        <p:spPr>
          <a:xfrm>
            <a:off x="284292" y="3501008"/>
            <a:ext cx="4486264" cy="324036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Clr>
                <a:srgbClr val="F0A22E"/>
              </a:buClr>
              <a:buFont typeface="Wingdings" pitchFamily="2" charset="2"/>
              <a:buChar char="§"/>
            </a:pPr>
            <a:r>
              <a:rPr lang="ru-RU" sz="1400" dirty="0" smtClean="0">
                <a:solidFill>
                  <a:srgbClr val="000000"/>
                </a:solidFill>
                <a:latin typeface="Times New Roman"/>
              </a:rPr>
              <a:t>молодой </a:t>
            </a:r>
            <a:r>
              <a:rPr lang="ru-RU" sz="1400" dirty="0">
                <a:solidFill>
                  <a:srgbClr val="000000"/>
                </a:solidFill>
                <a:latin typeface="Times New Roman"/>
              </a:rPr>
              <a:t>педагог, только пришедший в профессию; </a:t>
            </a:r>
          </a:p>
          <a:p>
            <a:pPr marL="285750" lvl="0" indent="-285750">
              <a:buClr>
                <a:srgbClr val="F0A22E"/>
              </a:buClr>
              <a:buFont typeface="Wingdings" pitchFamily="2" charset="2"/>
              <a:buChar char="§"/>
            </a:pPr>
            <a:r>
              <a:rPr lang="ru-RU" sz="1400" dirty="0" smtClean="0">
                <a:solidFill>
                  <a:srgbClr val="000000"/>
                </a:solidFill>
                <a:latin typeface="Times New Roman"/>
              </a:rPr>
              <a:t>опытный </a:t>
            </a:r>
            <a:r>
              <a:rPr lang="ru-RU" sz="1400" dirty="0">
                <a:solidFill>
                  <a:srgbClr val="000000"/>
                </a:solidFill>
                <a:latin typeface="Times New Roman"/>
              </a:rPr>
              <a:t>педагог, испытывающий потребность в освоении новой технологии или приобретении новых навыков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</a:rPr>
              <a:t>;</a:t>
            </a:r>
          </a:p>
          <a:p>
            <a:pPr marL="285750" lvl="0" indent="-285750">
              <a:buClr>
                <a:srgbClr val="F0A22E"/>
              </a:buClr>
              <a:buFont typeface="Wingdings" pitchFamily="2" charset="2"/>
              <a:buChar char="§"/>
            </a:pPr>
            <a:r>
              <a:rPr lang="ru-RU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400" dirty="0">
                <a:solidFill>
                  <a:srgbClr val="000000"/>
                </a:solidFill>
                <a:latin typeface="Times New Roman"/>
              </a:rPr>
              <a:t>новый педагог в 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</a:rPr>
              <a:t>коллективе;</a:t>
            </a:r>
          </a:p>
          <a:p>
            <a:pPr marL="285750" lvl="0" indent="-285750">
              <a:buClr>
                <a:srgbClr val="F0A22E"/>
              </a:buClr>
              <a:buFont typeface="Wingdings" pitchFamily="2" charset="2"/>
              <a:buChar char="§"/>
            </a:pPr>
            <a:r>
              <a:rPr lang="ru-RU" sz="1400" dirty="0" smtClean="0">
                <a:solidFill>
                  <a:srgbClr val="000000"/>
                </a:solidFill>
                <a:latin typeface="Times New Roman"/>
              </a:rPr>
              <a:t>педагог</a:t>
            </a:r>
            <a:r>
              <a:rPr lang="ru-RU" sz="1400" dirty="0">
                <a:solidFill>
                  <a:srgbClr val="000000"/>
                </a:solidFill>
                <a:latin typeface="Times New Roman"/>
              </a:rPr>
              <a:t>, имеющий непедагогическое профильное 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</a:rPr>
              <a:t>образование;</a:t>
            </a:r>
          </a:p>
          <a:p>
            <a:pPr marL="285750" lvl="0" indent="-285750">
              <a:buClr>
                <a:srgbClr val="F0A22E"/>
              </a:buClr>
              <a:buFont typeface="Wingdings" pitchFamily="2" charset="2"/>
              <a:buChar char="§"/>
            </a:pPr>
            <a:r>
              <a:rPr lang="ru-RU" sz="1400" dirty="0" smtClean="0">
                <a:solidFill>
                  <a:srgbClr val="000000"/>
                </a:solidFill>
                <a:latin typeface="Times New Roman"/>
              </a:rPr>
              <a:t>педагог</a:t>
            </a:r>
            <a:r>
              <a:rPr lang="ru-RU" sz="1400" dirty="0">
                <a:solidFill>
                  <a:srgbClr val="000000"/>
                </a:solidFill>
                <a:latin typeface="Times New Roman"/>
              </a:rPr>
              <a:t>, имеющий перерыв в работе более двух 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</a:rPr>
              <a:t>лет;</a:t>
            </a:r>
          </a:p>
          <a:p>
            <a:pPr marL="285750" lvl="0" indent="-285750">
              <a:buClr>
                <a:srgbClr val="F0A22E"/>
              </a:buClr>
              <a:buFont typeface="Wingdings" pitchFamily="2" charset="2"/>
              <a:buChar char="§"/>
            </a:pPr>
            <a:r>
              <a:rPr lang="ru-RU" sz="1400" dirty="0" smtClean="0">
                <a:solidFill>
                  <a:srgbClr val="000000"/>
                </a:solidFill>
                <a:latin typeface="Times New Roman"/>
              </a:rPr>
              <a:t>стажер/студент</a:t>
            </a:r>
            <a:r>
              <a:rPr lang="ru-RU" sz="1400" dirty="0">
                <a:solidFill>
                  <a:srgbClr val="000000"/>
                </a:solidFill>
                <a:latin typeface="Times New Roman"/>
              </a:rPr>
              <a:t>, заключивших целевой договор с обязательством последующего принятия на работу и/или проходящий стажировку/практику в образовательной организации </a:t>
            </a: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graphicFrame>
        <p:nvGraphicFramePr>
          <p:cNvPr id="7" name="Схема 6">
            <a:extLst>
              <a:ext uri="{FF2B5EF4-FFF2-40B4-BE49-F238E27FC236}">
                <a16:creationId xmlns="" xmlns:a16="http://schemas.microsoft.com/office/drawing/2014/main" id="{0D119172-F156-2E3E-E63E-0A8C3BE44D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2695294"/>
              </p:ext>
            </p:extLst>
          </p:nvPr>
        </p:nvGraphicFramePr>
        <p:xfrm>
          <a:off x="4788024" y="3429070"/>
          <a:ext cx="4032448" cy="1984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FDCFE864-F254-952B-67B2-CC43EB63D8FC}"/>
              </a:ext>
            </a:extLst>
          </p:cNvPr>
          <p:cNvSpPr/>
          <p:nvPr/>
        </p:nvSpPr>
        <p:spPr>
          <a:xfrm>
            <a:off x="4844146" y="2966851"/>
            <a:ext cx="4127909" cy="4576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400" b="1" dirty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УЧАСТНИКИ ОТБОРА ИЗ ЧИСЛА ПЕДАГОГОВ ШКОЛЫ</a:t>
            </a:r>
          </a:p>
        </p:txBody>
      </p:sp>
      <p:graphicFrame>
        <p:nvGraphicFramePr>
          <p:cNvPr id="15" name="Схема 14">
            <a:extLst>
              <a:ext uri="{FF2B5EF4-FFF2-40B4-BE49-F238E27FC236}">
                <a16:creationId xmlns="" xmlns:a16="http://schemas.microsoft.com/office/drawing/2014/main" id="{875B74FB-56FB-87DE-93B1-791E3D8715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8792278"/>
              </p:ext>
            </p:extLst>
          </p:nvPr>
        </p:nvGraphicFramePr>
        <p:xfrm>
          <a:off x="5175630" y="5417840"/>
          <a:ext cx="3580401" cy="1311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16" name="Группа 15">
            <a:extLst>
              <a:ext uri="{FF2B5EF4-FFF2-40B4-BE49-F238E27FC236}">
                <a16:creationId xmlns="" xmlns:a16="http://schemas.microsoft.com/office/drawing/2014/main" id="{003DA507-1550-EA81-3BDE-7F769D2B2E6D}"/>
              </a:ext>
            </a:extLst>
          </p:cNvPr>
          <p:cNvGrpSpPr/>
          <p:nvPr/>
        </p:nvGrpSpPr>
        <p:grpSpPr>
          <a:xfrm>
            <a:off x="6804247" y="4745350"/>
            <a:ext cx="2339750" cy="493943"/>
            <a:chOff x="2830613" y="987887"/>
            <a:chExt cx="2032813" cy="493943"/>
          </a:xfrm>
        </p:grpSpPr>
        <p:sp>
          <p:nvSpPr>
            <p:cNvPr id="17" name="Прямоугольник 16">
              <a:extLst>
                <a:ext uri="{FF2B5EF4-FFF2-40B4-BE49-F238E27FC236}">
                  <a16:creationId xmlns="" xmlns:a16="http://schemas.microsoft.com/office/drawing/2014/main" id="{AEEAE823-0D0E-7340-C93D-B6463EE15CA3}"/>
                </a:ext>
              </a:extLst>
            </p:cNvPr>
            <p:cNvSpPr/>
            <p:nvPr/>
          </p:nvSpPr>
          <p:spPr>
            <a:xfrm>
              <a:off x="2830615" y="987887"/>
              <a:ext cx="1668394" cy="493943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TextBox 17">
              <a:extLst>
                <a:ext uri="{FF2B5EF4-FFF2-40B4-BE49-F238E27FC236}">
                  <a16:creationId xmlns="" xmlns:a16="http://schemas.microsoft.com/office/drawing/2014/main" id="{92F639FB-46BD-2C2C-08AB-EBD7FE351DB3}"/>
                </a:ext>
              </a:extLst>
            </p:cNvPr>
            <p:cNvSpPr txBox="1"/>
            <p:nvPr/>
          </p:nvSpPr>
          <p:spPr>
            <a:xfrm>
              <a:off x="2830613" y="987887"/>
              <a:ext cx="2032813" cy="49394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marL="57150" lvl="1" indent="-57150" algn="l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ru-RU" sz="1200" kern="1200" dirty="0" smtClean="0">
                  <a:latin typeface="Times New Roman" pitchFamily="18" charset="0"/>
                  <a:cs typeface="Times New Roman" pitchFamily="18" charset="0"/>
                </a:rPr>
                <a:t> Педагоги </a:t>
              </a:r>
              <a:r>
                <a:rPr lang="ru-RU" sz="1200" kern="1200" dirty="0">
                  <a:latin typeface="Times New Roman" pitchFamily="18" charset="0"/>
                  <a:cs typeface="Times New Roman" pitchFamily="18" charset="0"/>
                </a:rPr>
                <a:t>старшего возраста, </a:t>
              </a:r>
              <a:endParaRPr lang="ru-RU" sz="1200" kern="1200" dirty="0" smtClean="0">
                <a:latin typeface="Times New Roman" pitchFamily="18" charset="0"/>
                <a:cs typeface="Times New Roman" pitchFamily="18" charset="0"/>
              </a:endParaRPr>
            </a:p>
            <a:p>
              <a:pPr marL="57150" lvl="1" indent="-57150" algn="l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200" kern="1200" dirty="0" smtClean="0">
                  <a:latin typeface="Times New Roman" pitchFamily="18" charset="0"/>
                  <a:cs typeface="Times New Roman" pitchFamily="18" charset="0"/>
                </a:rPr>
                <a:t>не </a:t>
              </a:r>
              <a:r>
                <a:rPr lang="ru-RU" sz="1200" kern="1200" dirty="0">
                  <a:latin typeface="Times New Roman" pitchFamily="18" charset="0"/>
                  <a:cs typeface="Times New Roman" pitchFamily="18" charset="0"/>
                </a:rPr>
                <a:t>владеющие современными технологиями</a:t>
              </a:r>
            </a:p>
            <a:p>
              <a:pPr marL="57150" lvl="1" indent="-57150" algn="l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ru-RU" sz="9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303988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663</TotalTime>
  <Words>1798</Words>
  <Application>Microsoft Office PowerPoint</Application>
  <PresentationFormat>Экран (4:3)</PresentationFormat>
  <Paragraphs>224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7_Воздушный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Director</dc:creator>
  <cp:lastModifiedBy>Админ</cp:lastModifiedBy>
  <cp:revision>62</cp:revision>
  <dcterms:created xsi:type="dcterms:W3CDTF">2022-11-26T15:44:46Z</dcterms:created>
  <dcterms:modified xsi:type="dcterms:W3CDTF">2022-11-28T05:46:04Z</dcterms:modified>
</cp:coreProperties>
</file>