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4E909-F599-4543-BA04-92C4943FB92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BC65-774F-40E1-858B-22B54B7F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BC65-774F-40E1-858B-22B54B7FD4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BC65-774F-40E1-858B-22B54B7FD40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21C2-44D4-4EE2-AD33-658AF4B2A73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1912-306A-4A67-BC8D-E7CCC7371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7543808" cy="2757510"/>
          </a:xfrm>
        </p:spPr>
        <p:txBody>
          <a:bodyPr>
            <a:normAutofit fontScale="32500" lnSpcReduction="20000"/>
          </a:bodyPr>
          <a:lstStyle/>
          <a:p>
            <a:pPr hangingPunct="0"/>
            <a:r>
              <a:rPr lang="ru-RU" sz="8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стратегия повышения финансовой грамотности населения </a:t>
            </a:r>
            <a:r>
              <a:rPr lang="ru-RU" sz="8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Скоординированный в масштабах страны комплекс мероприятий по повышению финансовой грамотности населения Российской Федерации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4558352" cy="218364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143380"/>
            <a:ext cx="1866115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2571768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User\Рабочий стол\Новая папка\image-29-03-16-03-28-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928926" y="428604"/>
            <a:ext cx="62150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декабря 2015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 СКИРО ПК и ПРО совместно с министерством финансов Ставропольского края организовали  круглый стол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Лучшие практики преподавания финансовой грамотности в Ставропольском крае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В работе круглого стола приняли участие лауреаты краевого конкурса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Лучшая методическая разработка мероприятия по финансовой грамотности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и Фурсина Светлана Георгиевна, учитель географии МОУ СОШ № 3 г. Георгиевска.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00364" y="4071942"/>
            <a:ext cx="59293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министерства образования Ставропольского края и министерства финансов Ставропольского края, получен учебно-методический комплекс  по модульной образовательной программе по финансовой грамотности  г. Волгограда (на 25 учащихся)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42853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ШАГ        Реализация программы дополнительного образования</a:t>
            </a:r>
            <a:r>
              <a:rPr lang="en-US" sz="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«Основы финансовой грамотности»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5720" y="1142984"/>
            <a:ext cx="2373431" cy="1815153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928926" y="1500174"/>
            <a:ext cx="600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января 2016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начало  реализации   спецкурса  «Основы финансовой грамотности» для 5-6 классов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0991"/>
          <a:stretch/>
        </p:blipFill>
        <p:spPr>
          <a:xfrm>
            <a:off x="285720" y="3071810"/>
            <a:ext cx="2407052" cy="1714512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928926" y="3357562"/>
            <a:ext cx="6215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на спецкурсе для учащихся  5-6 классов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финансовой грамотности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4929198"/>
            <a:ext cx="2420700" cy="168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488" y="4643446"/>
            <a:ext cx="607219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февраля 2016 года  приняли участие в работе круглого стола,  организованного  ГБУ ДПО СКИРО ПК и ПРО совместно с министерством финансов Ставропольского края на тему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мероприятиях краевой Программы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финансовой грамотности населения Ставропольского края и развитие финансового образования в Ставропольском крае на 2014 - 2016 годы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ШАГ   Неделя финансовой грамотности в МОУ СОШ №3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844" y="642918"/>
            <a:ext cx="88582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рамках Всероссийской недели финансовой грамотности для детей и молодежи  с 14 по 20 марта в МОУ СОШ №3 был проведен ряд мероприятий направленных на повышение уровня финансовой грамотности учащихся школы. Темами недели  стали вопросы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бережного потребления и защиты прав потребителей, в том числе вопросы личной финансовой безопасности и ответственности.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 этой недели дети и учителя  поучаствовали в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открытых лекциях и практикумах, экскурсиях, творческих конкурсах, играх и викторинах.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Users\Школа\Desktop\фото день финансовой грамотности\P10509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2851737" cy="204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43240" y="3000372"/>
            <a:ext cx="57864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марта 2016  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ученики 8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 проводили социальный опрос на темы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мы знаем о финансовой грамотности?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роль финансовой грамотности в современном мире?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т.д. (старшая вожатая Ткаченко Ю.И.)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C:\Users\Школа\Desktop\фото день финансовой грамотности\P10509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10836"/>
            <a:ext cx="2786082" cy="204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71802" y="5286388"/>
            <a:ext cx="60721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марта 2016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 учениками 5-х классов на уроках финансовой грамотности была проведена финансовая 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Потребности и блага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Школа\Desktop\фото день финансовой грамотности\P10509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428892" cy="191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Школа\Desktop\фото день финансовой грамотности\image-19-03-16-05-03-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2523556" cy="176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Школа\Desktop\фото день финансовой грамотности\P10509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382956" cy="195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714612" y="642918"/>
            <a:ext cx="6286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марта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 марта 2016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проведены лекции по вопросам финансовой грамотности: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Бережное потребление, права потребителей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(9 класс)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488" y="2357430"/>
            <a:ext cx="60722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марта 2016 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с учениками 4-х классов был проведен урок-игра, на котором ребята 8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класса в игровой форме рассказали детям о благах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антиблагах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провели викторину по финансовой грамотности.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786050" y="4857760"/>
            <a:ext cx="62151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марта 2016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проведена большая финансовая 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Финансовая биржа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которая проходила на переменах. В ней приняли участие педагоги и учащиеся школы.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Школа\Desktop\фото день финансовой грамотности\P10509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643206" cy="201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Рабочий стол\Фурсина фин грам круглый стол 24.12.15\P10600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71744"/>
            <a:ext cx="264233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Фурсина фин грам круглый стол 24.12.15\P1060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488" y="428604"/>
            <a:ext cx="60721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инициативе Совета старшеклассников начал свою работу Клуб финансовой грамотности, который объединил учащихся, их родителей и педагогов школы, заинтересованных в повышении своей финансовой грамотности. Этот социальный проект занял первое место в городском конкурсе социальных проектов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в будущее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00364" y="2857496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экскурсия в музей Центрального банка и Министерства финансов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User\Рабочий стол\2016-04-28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643446"/>
            <a:ext cx="1428760" cy="2020727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image-15-04-16-04-17-1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1488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57422" y="4929198"/>
            <a:ext cx="40005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школы состоялся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зональный семинар по правовому, психологическому и экономическому просвещению молодежи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858180" cy="1571636"/>
          </a:xfrm>
          <a:prstGeom prst="rect">
            <a:avLst/>
          </a:prstGeom>
          <a:noFill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86050" y="857232"/>
            <a:ext cx="5429288" cy="584775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Перспективы развития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857224" y="2214554"/>
            <a:ext cx="7730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Дальнейшая реализация проекта согласно плану реализации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857224" y="3357562"/>
            <a:ext cx="77867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 проекта за рамки образовательной организации, расширение социального партнерства.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857224" y="4500570"/>
            <a:ext cx="7715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на базе МОУ СОШ №3 учебного центра по повышению финансовой грамотности населения и привлечения в образовательную организацию внебюджетных средств.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>
              <a:solidFill>
                <a:srgbClr val="0082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Создание и внедрение новых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образовательных программ; 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Подготовленные кадры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направлению «Финансовая грамотность»;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Увеличение доли школьников, принимающих участие в олимпиадах по финансовой грамотности; 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Увеличение доли детей школьного возраста, имеющих возможность получать доступные качественные услуги дополнительного образования;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доли учителей, заинтересованных в работе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повышению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финансовой грамотности; 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Внедрение данного проекта в другие образовательные учреждения; 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Возможность сотрудничества с высшими профессиональными учреждениями;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Обмен опытом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педагогами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школьниками из других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регионов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nv-online.info/get_img?ImageId=62470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42861"/>
            <a:ext cx="9144000" cy="690086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7858180" cy="4000528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Москва </a:t>
            </a:r>
          </a:p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Алтайский край </a:t>
            </a:r>
          </a:p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Волгоградская область </a:t>
            </a:r>
          </a:p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Калининградская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Ставропольский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край: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mfsk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Томская область </a:t>
            </a:r>
          </a:p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Архангельская область </a:t>
            </a:r>
          </a:p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Краснодарский край </a:t>
            </a:r>
          </a:p>
          <a:p>
            <a:pPr hangingPunct="0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Саратовская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Республика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72074"/>
            <a:ext cx="5938037" cy="1637732"/>
          </a:xfrm>
          <a:prstGeom prst="rect">
            <a:avLst/>
          </a:prstGeom>
          <a:noFill/>
        </p:spPr>
      </p:pic>
      <p:pic>
        <p:nvPicPr>
          <p:cNvPr id="7" name="Рисунок 6" descr="http://www.alrf.ru/user/119/2717_12.1234261389.762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256"/>
            <a:ext cx="1813872" cy="13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-285776"/>
            <a:ext cx="5494967" cy="2879678"/>
          </a:xfrm>
          <a:prstGeom prst="rect">
            <a:avLst/>
          </a:prstGeom>
          <a:noFill/>
        </p:spPr>
      </p:pic>
      <p:pic>
        <p:nvPicPr>
          <p:cNvPr id="9" name="Рисунок 8" descr="https://im2-tub-ru.yandex.net/i?id=ce999265d5587f147d4afda118adc3d0&amp;n=33&amp;h=215&amp;w=28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571612"/>
            <a:ext cx="1727864" cy="12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286124"/>
            <a:ext cx="1864341" cy="1269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7858180" cy="4000528"/>
          </a:xfrm>
        </p:spPr>
        <p:txBody>
          <a:bodyPr>
            <a:normAutofit fontScale="47500" lnSpcReduction="20000"/>
          </a:bodyPr>
          <a:lstStyle/>
          <a:p>
            <a:pPr algn="l" hangingPunct="0"/>
            <a:r>
              <a:rPr lang="ru-RU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регионов-участников Проекта подключить к реализации национального проекта как можно больше образовательных учреждений.</a:t>
            </a:r>
          </a:p>
          <a:p>
            <a:pPr algn="l"/>
            <a:r>
              <a:rPr lang="ru-RU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hangingPunct="0"/>
            <a:r>
              <a:rPr lang="ru-RU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2016 году запланирована массовая подготовка учителей и преподавателей по финансовой грамотности за счет средств федерального бюджета.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4558352" cy="2183642"/>
          </a:xfrm>
          <a:prstGeom prst="rect">
            <a:avLst/>
          </a:prstGeom>
          <a:noFill/>
        </p:spPr>
      </p:pic>
      <p:pic>
        <p:nvPicPr>
          <p:cNvPr id="6" name="Рисунок 5" descr="http://rcro.tomsk.ru/wp-content/uploads/2016/04/fi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429132"/>
            <a:ext cx="2708597" cy="21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7858180" cy="4714908"/>
          </a:xfrm>
        </p:spPr>
        <p:txBody>
          <a:bodyPr>
            <a:normAutofit fontScale="25000" lnSpcReduction="20000"/>
          </a:bodyPr>
          <a:lstStyle/>
          <a:p>
            <a:pPr algn="l" hangingPunct="0"/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Комплекты учебно-методических материалов по повышению финансовой грамотности для школ по  ступеням образования, учреждений профессионального образования, детских домов и интернатов: </a:t>
            </a:r>
          </a:p>
          <a:p>
            <a:pPr algn="l" hangingPunct="0"/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hangingPunct="0"/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дополнительные образовательные программы; 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l" hangingPunct="0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hangingPunct="0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hangingPunct="0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информационно-публицистические 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hangingPunct="0"/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родителей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l" hangingPunct="0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контрольно-измерительные 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материалы. </a:t>
            </a:r>
          </a:p>
          <a:p>
            <a:r>
              <a:rPr lang="ru-RU" sz="36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4558352" cy="2183642"/>
          </a:xfrm>
          <a:prstGeom prst="rect">
            <a:avLst/>
          </a:prstGeom>
          <a:noFill/>
        </p:spPr>
      </p:pic>
      <p:pic>
        <p:nvPicPr>
          <p:cNvPr id="5" name="Рисунок 4" descr="http://velnosty.ru/wp-content/uploads/2015/10/gramotnost-ili-gramotnost-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857496"/>
            <a:ext cx="1650100" cy="18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f-smi.ru/uploads/posts/2015-07/1436957817_cj3dzvqwgaafu6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786322"/>
            <a:ext cx="2264249" cy="16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-428652"/>
            <a:ext cx="4558352" cy="2183642"/>
          </a:xfrm>
          <a:prstGeom prst="rect">
            <a:avLst/>
          </a:prstGeom>
          <a:noFill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2844" y="1142984"/>
            <a:ext cx="4786346" cy="2857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2006  год:  Президент Российской Федерации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«…фактором формирования более современного и жизнеспособного общества является развитие финансового просвещения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2011 год: Министерство финансов Российской Федерации совместно с Мировым Банком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начали реализацию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«Содействие повышению уровня финансовой грамотности и развитию финансового образования в Российской РФ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2012 год: решение президиума Государственного Совета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 усилении государственных гарантий защиты прав  потребителей  в Российской Федерации», указано на необходимость принятия дополнительных мер по защите прав потребителей  финансовых услуг.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2014  год:  Президент Российской Федерации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важность повышения финансовой грамотности внимания к данной области.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0"/>
            <a:ext cx="3929058" cy="883905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429388" y="714356"/>
            <a:ext cx="2714612" cy="400110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Июнь 2015 года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478713" y="1438275"/>
            <a:ext cx="276225" cy="609600"/>
          </a:xfrm>
          <a:prstGeom prst="downArrow">
            <a:avLst>
              <a:gd name="adj1" fmla="val 50000"/>
              <a:gd name="adj2" fmla="val 5517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3116"/>
            <a:ext cx="4286248" cy="1131487"/>
          </a:xfrm>
          <a:prstGeom prst="rect">
            <a:avLst/>
          </a:prstGeom>
          <a:noFill/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643570" y="2285992"/>
            <a:ext cx="3500430" cy="857256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Включение МОУ СОШ №3  в реализацию краевой программы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«Повышение уровня финансовой грамотности населения и развития финансового образования в Ставропольском крае»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8786842" cy="1505304"/>
          </a:xfrm>
          <a:prstGeom prst="rect">
            <a:avLst/>
          </a:prstGeom>
          <a:noFill/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162175" y="4857760"/>
            <a:ext cx="6981825" cy="1033462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Шаги по  реализации краевой программы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«Повышение уровня финансовой грамотности населения и развития финансового образования в Ставропольском крае»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214282" y="285728"/>
            <a:ext cx="8501122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«Содействие повышению финансовой грамотности и развитию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финансового образования школьников и молодежи»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357298"/>
          <a:ext cx="8643998" cy="5355018"/>
        </p:xfrm>
        <a:graphic>
          <a:graphicData uri="http://schemas.openxmlformats.org/drawingml/2006/table">
            <a:tbl>
              <a:tblPr/>
              <a:tblGrid>
                <a:gridCol w="4843602"/>
                <a:gridCol w="3800396"/>
              </a:tblGrid>
              <a:tr h="38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задачи Проекта: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33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1.Разработать организационно-методическую основу и нормативно-правовую базу проекта, структуру и механизм взаимодействия, распределение полномочий и ответственности, определение финансовых обязательств, информационных ресурсов. 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2.Создать клуб волонтеров – для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самоуправления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социально-экономической деятельностью школьников. 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952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3.Обеспечить кадровое сопровождение проекта и повышение квалификации педагогов в области организации обучения школьников по программам финансовой грамотности.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4. Расширить спектр дополнительных образовательных услуг за счет увеличения кружков, спецкурсов  по финансовой грамотности. 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70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 5.Обеспечить педагогический контроль самостоятельной финансово-экономической деятельности. 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6.Обеспечить открытость деятельности по ведению проекта. 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952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 7.Включить проект в образовательную практику школы для индивидуализации и профориентации образования школьников.</a:t>
                      </a: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8.Разработать и распространить образовательные программы и инструменты повышения финансовой грамотности. 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952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 9.Создать кадровый потенциал в области реализации проекта повышения финансовой грамотности. </a:t>
                      </a: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10.Создать систему эффективных и доступных информационных ресурсов в области финансовой грамотности. 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13" marR="55313" marT="27657" marB="276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Заставка на семинар 8-9июня 1280x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2167945" cy="1643074"/>
          </a:xfrm>
          <a:prstGeom prst="rect">
            <a:avLst/>
          </a:prstGeom>
          <a:noFill/>
        </p:spPr>
      </p:pic>
      <p:pic>
        <p:nvPicPr>
          <p:cNvPr id="21506" name="Рисунок 3" descr="image-29-03-16-03-28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928670"/>
            <a:ext cx="2068382" cy="1514476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-285776"/>
            <a:ext cx="62538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ШАГ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71736" y="785794"/>
            <a:ext cx="435771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8-9 июня 2015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участие в межрегиональном семинаре по обмену опытом реализации региональных программ повышения финансовой грамотности.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2143140" cy="1714512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0266" y="2928934"/>
            <a:ext cx="66437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июнь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август, 2015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разработка школьного проекта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повышению финансовой грамотности и развитию финансового образования школьников и молодежи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C:\Documents and Settings\User\Рабочий стол\Новая папка\image-29-03-16-03-28-2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428860" y="4714884"/>
            <a:ext cx="6572296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август 2015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включение в учебный план школы программы  дополнительного образования «Основы финансовой грамотности» (согласно методическим  рекомендациям по введению ФГОС в 5 классах)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ШАГ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Семинары, практики, курсы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4282" y="928670"/>
            <a:ext cx="2176960" cy="149457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71704" y="785794"/>
            <a:ext cx="65722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 2015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на базе МОУ СОШ №3 министерством финансов Ставропольского края и Учебным центром министерства  финансов Ставропольского края проведен семинар  в рамках проекта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финансовой грамотности в  Ставропольском  крае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4282" y="2857496"/>
            <a:ext cx="2181093" cy="168754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3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929198"/>
            <a:ext cx="2166937" cy="1646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71736" y="2571744"/>
            <a:ext cx="64293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28. 09. 2015  -  01.10. 2015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года в СКИРО ПК и ПРО  учитель географии  Фурсина С.Г прошла  курсы повышения квалификации  по теме: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преподавания модульной образовательной программы финансовой грамотности для детей среднего школьного возраста, для педагогических работников общеобразовательных организаций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571736" y="5286388"/>
            <a:ext cx="67151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ведет  Костина Светлана Алексеевна, преподаватель Волгоградского экономико-технического колледжа.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42852"/>
            <a:ext cx="7256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ШАГ                           Сетевое взаимодействие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2844" y="1000108"/>
            <a:ext cx="2230628" cy="164307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28860" y="857232"/>
            <a:ext cx="65008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26-31 октября  2015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 рамках Всероссийской недели сбережений,  для учащихся 9 Б класса МОУ СОШ №3 города Георгиевска была  организована  поездка  в  Ставропольский государственный аграрный университет. Ребят   встретили на кафедре финансового менеджмента и банковского дела. Лапина Елена Николаевна – кандидат экономических наук, доцент кафедры «Финансовый менеджмент и банковское дело»  провела игру на знание финансовой грамотности.  Сотрудники университета организовали экскурсию и презентацию игровых площадок - учебных  лабораторий: страхование, мини-банк, биржа  и вручили памятные подарки.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2844" y="2857496"/>
            <a:ext cx="2213781" cy="159010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2844" y="4857760"/>
            <a:ext cx="2196645" cy="1651379"/>
          </a:xfrm>
          <a:prstGeom prst="rect">
            <a:avLst/>
          </a:prstGeom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28860" y="4714884"/>
            <a:ext cx="67151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ноябрь  2015 года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Фурсина С.Г., стала  лауреатом  краевого конкурса   «Лучшая методическая разработка мероприятия по финансовой грамотности»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место).  По результатам Конкурса издан сборник «Методические разработки мероприятий по финансовой грамотности для образовательных организаций Ставропольского края».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1217</Words>
  <Application>Microsoft Office PowerPoint</Application>
  <PresentationFormat>Экран (4:3)</PresentationFormat>
  <Paragraphs>106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ОЖИДАЕМЫЕ РЕЗУЛЬТАТЫ</vt:lpstr>
      <vt:lpstr>Слайд 17</vt:lpstr>
    </vt:vector>
  </TitlesOfParts>
  <Company>machine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2016-04-28T05:59:43Z</dcterms:created>
  <dcterms:modified xsi:type="dcterms:W3CDTF">2016-04-28T07:30:14Z</dcterms:modified>
</cp:coreProperties>
</file>